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914e9c21a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914e9c21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14e9c21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14e9c21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914e9c21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914e9c21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14e9c21a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14e9c21a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14e9c21a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14e9c21a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914e9c21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914e9c21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914e9c21a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914e9c21a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914e9c21a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914e9c21a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914e9c2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914e9c2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914e9c2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914e9c2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14e9c21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14e9c21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914e9c21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914e9c21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914e9c21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914e9c21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14e9c21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14e9c21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VTC6A #6 data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section 7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popt =  [-0.02286897  3.68937866  0.00945205]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R0 = 0.0300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R1 = 0.0150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R1 * C1 = 105.7972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C1 = 7053.1468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voltage_est_MSE =  2.55411300399706e-06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50" y="1372075"/>
            <a:ext cx="4267201" cy="3065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section 4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popt =  [-0.01472995  3.50020908  0.00990478]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R0 = 0.0390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R1 = 0.0110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R1 * C1 = 100.9614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C1 = 9178.3073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voltage_est_MSE =  1.4860968036661664e-06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25" y="1328825"/>
            <a:ext cx="4032276" cy="306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section 8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popt =  [-0.0223724   3.48685707  0.02180562]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R0 = 0.0315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R1 = 0.0140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R1 * C1 = 45.8597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C1 = 3275.6959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voltage_est_MSE =  1.654324595551514e-06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25" y="1223575"/>
            <a:ext cx="4267201" cy="3173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part 2 </a:t>
            </a:r>
            <a:endParaRPr/>
          </a:p>
        </p:txBody>
      </p:sp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@3.2V, 3.0V, 2.8V, 2.4V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25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CN" sz="1500">
                <a:solidFill>
                  <a:srgbClr val="6A8759"/>
                </a:solidFill>
                <a:highlight>
                  <a:srgbClr val="2B2B2B"/>
                </a:highlight>
              </a:rPr>
              <a:t>10-15/2021-10-15-17-42-11-EBC-A20-1-1-lower-voltage-equi-circuit.csv</a:t>
            </a:r>
            <a:endParaRPr sz="15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CN" sz="1460">
                <a:highlight>
                  <a:schemeClr val="lt1"/>
                </a:highlight>
              </a:rPr>
              <a:t>split into 8 sections of “discharge-and-rest” (from left to right)</a:t>
            </a:r>
            <a:endParaRPr sz="2720"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350" y="940550"/>
            <a:ext cx="6841298" cy="39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63225" y="154800"/>
            <a:ext cx="8520600" cy="7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4080"/>
              <a:t>Primary Theoretical Foundation</a:t>
            </a:r>
            <a:endParaRPr sz="408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725" y="1346275"/>
            <a:ext cx="4575400" cy="30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929775" y="4710325"/>
            <a:ext cx="411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000">
                <a:solidFill>
                  <a:schemeClr val="dk1"/>
                </a:solidFill>
              </a:rPr>
              <a:t>ECE4710/5710, Equivalent-Circuit Cell Models, Note 2 Page 10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part 1 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@4.0V, 3.8V, 3.6V, 3.4V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76075" y="24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1400">
                <a:solidFill>
                  <a:srgbClr val="6A8759"/>
                </a:solidFill>
                <a:highlight>
                  <a:srgbClr val="2B2B2B"/>
                </a:highlight>
              </a:rPr>
              <a:t>10-13/equiv-circuit-1st-part-2021-10-14-8-33-31-EBC-A20-1-1.csv</a:t>
            </a:r>
            <a:endParaRPr sz="14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1400">
                <a:highlight>
                  <a:schemeClr val="lt1"/>
                </a:highlight>
              </a:rPr>
              <a:t>split into 8 sections of “discharge-and-rest” (from left to right)</a:t>
            </a:r>
            <a:endParaRPr sz="1400">
              <a:highlight>
                <a:schemeClr val="lt1"/>
              </a:highlight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825" y="983049"/>
            <a:ext cx="6922348" cy="375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section 1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297025" y="1152475"/>
            <a:ext cx="36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popt =  [-0.02346676  4.10044973  0.01940917]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R0 = 0.0380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R1 = 0.0080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R1 * C1 = 51.5220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C1 = 6440.2555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voltage_est_MSE =  1.8597051160125211e-06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05" y="1152475"/>
            <a:ext cx="2978500" cy="210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section 5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347750" y="1152475"/>
            <a:ext cx="448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popt =  [-0.01639051  4.07816198  0.05868828]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R0 = 0.0310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R1 = 0.0080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R1 * C1 = 17.0392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C1 = 2129.8973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voltage_est_MSE =  1.0548331509760441e-06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1508999"/>
            <a:ext cx="3797276" cy="275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section 2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935700" y="1152475"/>
            <a:ext cx="389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popt =  [-0.02277571  3.92114332  0.00596822]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R0 = 0.0440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R1 = 0.0175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R1 * C1 = 167.5542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C1 = 9574.5262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voltage_est_MSE =  3.879849367161791e-06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00" y="1247350"/>
            <a:ext cx="3964451" cy="296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section 6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900075" y="1152475"/>
            <a:ext cx="393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popt =  [-0.02030598  3.88846919  0.00879906]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R0 = 0.0290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R1 = 0.0155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R1 * C1 = 113.6485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C1 = 7332.1604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voltage_est_MSE =  2.0507394206959095e-06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50" y="1314475"/>
            <a:ext cx="4581301" cy="334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section 3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popt =  [-0.02428671  3.69866708  0.01526106]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R0 = 0.0340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R1 = 0.0150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R1 * C1 = 65.5262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C1 = 4368.4165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voltage_est_MSE =  2.0411824755016863e-06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00" y="1306725"/>
            <a:ext cx="3772150" cy="26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