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62" r:id="rId3"/>
    <p:sldId id="257" r:id="rId4"/>
    <p:sldId id="258" r:id="rId5"/>
    <p:sldId id="265" r:id="rId6"/>
    <p:sldId id="259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80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759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240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75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678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555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49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8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3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6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43BC9A-4EBD-418F-9131-3AD27218D0EC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5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43BC9A-4EBD-418F-9131-3AD27218D0EC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31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eust/jcommander/" TargetMode="External"/><Relationship Id="rId2" Type="http://schemas.openxmlformats.org/officeDocument/2006/relationships/hyperlink" Target="https://github.com/antlr/grammars-v4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ystem.html" TargetMode="External"/><Relationship Id="rId2" Type="http://schemas.openxmlformats.org/officeDocument/2006/relationships/hyperlink" Target="https://rhodecode.com/insights/version-control-systems-201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csar</a:t>
            </a:r>
            <a:r>
              <a:rPr lang="en-GB" dirty="0" smtClean="0"/>
              <a:t>: </a:t>
            </a:r>
            <a:r>
              <a:rPr lang="en-GB" dirty="0"/>
              <a:t>Query-driven Code Search and Refactoring </a:t>
            </a:r>
            <a:r>
              <a:rPr lang="en-GB" dirty="0" smtClean="0"/>
              <a:t>Framework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910944" cy="546375"/>
          </a:xfrm>
        </p:spPr>
        <p:txBody>
          <a:bodyPr>
            <a:normAutofit/>
          </a:bodyPr>
          <a:lstStyle/>
          <a:p>
            <a:r>
              <a:rPr lang="en-GB" dirty="0" err="1" smtClean="0"/>
              <a:t>Deniz</a:t>
            </a:r>
            <a:r>
              <a:rPr lang="en-GB" dirty="0" smtClean="0"/>
              <a:t> </a:t>
            </a:r>
            <a:r>
              <a:rPr lang="en-GB" dirty="0" err="1" smtClean="0"/>
              <a:t>Ozmus</a:t>
            </a:r>
            <a:r>
              <a:rPr lang="en-GB" dirty="0"/>
              <a:t>	</a:t>
            </a:r>
            <a:r>
              <a:rPr lang="en-GB" dirty="0" smtClean="0"/>
              <a:t>											 Supervised by Michael </a:t>
            </a:r>
            <a:r>
              <a:rPr lang="en-GB" dirty="0" err="1" smtClean="0"/>
              <a:t>Tautschnig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5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</a:t>
            </a:r>
            <a:r>
              <a:rPr lang="en-GB" dirty="0" err="1" smtClean="0"/>
              <a:t>csar</a:t>
            </a:r>
            <a:r>
              <a:rPr lang="en-GB" dirty="0" smtClean="0"/>
              <a:t> </a:t>
            </a:r>
            <a:r>
              <a:rPr lang="en-GB" dirty="0" smtClean="0"/>
              <a:t>is a versatile, </a:t>
            </a:r>
            <a:r>
              <a:rPr lang="en-GB" dirty="0"/>
              <a:t>query-driven, </a:t>
            </a:r>
            <a:r>
              <a:rPr lang="en-GB" dirty="0" smtClean="0"/>
              <a:t>semantics-based and </a:t>
            </a:r>
            <a:r>
              <a:rPr lang="en-GB" dirty="0"/>
              <a:t>language-agnostic </a:t>
            </a:r>
            <a:r>
              <a:rPr lang="en-GB" dirty="0" smtClean="0"/>
              <a:t>code search and refactoring framework</a:t>
            </a:r>
            <a:r>
              <a:rPr lang="en-GB" dirty="0" smtClean="0"/>
              <a:t>.”</a:t>
            </a:r>
            <a:endParaRPr lang="en-GB" dirty="0" smtClean="0"/>
          </a:p>
          <a:p>
            <a:r>
              <a:rPr lang="en-GB" dirty="0" err="1" smtClean="0"/>
              <a:t>csar</a:t>
            </a:r>
            <a:r>
              <a:rPr lang="en-GB" dirty="0" smtClean="0"/>
              <a:t> is a tool for the software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9340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Basis: Unifying </a:t>
                </a:r>
                <a:r>
                  <a:rPr lang="en-GB" dirty="0"/>
                  <a:t>searching and </a:t>
                </a:r>
                <a:r>
                  <a:rPr lang="en-GB" dirty="0" smtClean="0"/>
                  <a:t>refactoring</a:t>
                </a:r>
              </a:p>
              <a:p>
                <a:r>
                  <a:rPr lang="en-GB" dirty="0" smtClean="0"/>
                  <a:t>Semantics-based Searching</a:t>
                </a:r>
                <a:endParaRPr lang="en-GB" dirty="0" smtClean="0"/>
              </a:p>
              <a:p>
                <a:r>
                  <a:rPr lang="en-GB" dirty="0" smtClean="0"/>
                  <a:t>Query-driven </a:t>
                </a:r>
                <a:r>
                  <a:rPr lang="en-GB" dirty="0" smtClean="0"/>
                  <a:t>(SQL-</a:t>
                </a:r>
                <a:r>
                  <a:rPr lang="en-GB" dirty="0" err="1" smtClean="0"/>
                  <a:t>esque</a:t>
                </a:r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Extensible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Language-agnostic</a:t>
                </a:r>
                <a:endParaRPr lang="en-GB" dirty="0" smtClean="0"/>
              </a:p>
              <a:p>
                <a:r>
                  <a:rPr lang="en-GB" dirty="0" smtClean="0"/>
                  <a:t>Scalable: multi-threaded and efficient.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94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Modular Design:</a:t>
            </a:r>
          </a:p>
          <a:p>
            <a:pPr lvl="1"/>
            <a:r>
              <a:rPr lang="en-GB" dirty="0" smtClean="0"/>
              <a:t>Frontend</a:t>
            </a:r>
          </a:p>
          <a:p>
            <a:pPr lvl="1"/>
            <a:r>
              <a:rPr lang="en-GB" dirty="0" smtClean="0"/>
              <a:t>API</a:t>
            </a:r>
          </a:p>
          <a:p>
            <a:pPr lvl="1"/>
            <a:r>
              <a:rPr lang="en-GB" dirty="0" smtClean="0"/>
              <a:t>Plugins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843" y="2213974"/>
            <a:ext cx="2966172" cy="41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and implement </a:t>
            </a:r>
            <a:r>
              <a:rPr lang="en-GB" dirty="0" smtClean="0"/>
              <a:t>a query </a:t>
            </a:r>
            <a:r>
              <a:rPr lang="en-GB" dirty="0" smtClean="0"/>
              <a:t>language</a:t>
            </a:r>
          </a:p>
          <a:p>
            <a:r>
              <a:rPr lang="en-GB" dirty="0" smtClean="0"/>
              <a:t>Semantics-based Searching</a:t>
            </a:r>
            <a:endParaRPr lang="en-GB" dirty="0" smtClean="0"/>
          </a:p>
          <a:p>
            <a:r>
              <a:rPr lang="en-GB" dirty="0" smtClean="0"/>
              <a:t>Code Refactoring</a:t>
            </a:r>
            <a:endParaRPr lang="en-GB" dirty="0" smtClean="0"/>
          </a:p>
          <a:p>
            <a:r>
              <a:rPr lang="en-GB" dirty="0" smtClean="0"/>
              <a:t>Sample implementation for </a:t>
            </a:r>
            <a:r>
              <a:rPr lang="en-GB" dirty="0" smtClean="0"/>
              <a:t>Java 8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986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Experience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Invoke a frontend (e.g. CLI):</a:t>
            </a:r>
          </a:p>
          <a:p>
            <a:pPr marL="0" indent="0" algn="ctr">
              <a:buNone/>
            </a:pPr>
            <a:r>
              <a:rPr lang="en-GB" dirty="0"/>
              <a:t>j</a:t>
            </a:r>
            <a:r>
              <a:rPr lang="en-GB" dirty="0" smtClean="0"/>
              <a:t>ava </a:t>
            </a:r>
            <a:r>
              <a:rPr lang="en-GB" dirty="0"/>
              <a:t>-jar csar.jar SELECT </a:t>
            </a:r>
            <a:r>
              <a:rPr lang="en-GB" dirty="0" err="1" smtClean="0"/>
              <a:t>method:def:ADD</a:t>
            </a:r>
            <a:r>
              <a:rPr lang="en-GB" dirty="0" smtClean="0"/>
              <a:t> </a:t>
            </a:r>
            <a:r>
              <a:rPr lang="en-GB" dirty="0"/>
              <a:t>REFACTOR </a:t>
            </a:r>
            <a:r>
              <a:rPr lang="en-GB" dirty="0" err="1" smtClean="0"/>
              <a:t>RENAME:add</a:t>
            </a:r>
            <a:r>
              <a:rPr lang="en-GB" dirty="0" smtClean="0"/>
              <a:t> -t 4</a:t>
            </a:r>
          </a:p>
          <a:p>
            <a:r>
              <a:rPr lang="en-GB" dirty="0" smtClean="0"/>
              <a:t>Outputs: </a:t>
            </a:r>
            <a:r>
              <a:rPr lang="en-GB" dirty="0" smtClean="0"/>
              <a:t>search results and then refactor </a:t>
            </a:r>
            <a:r>
              <a:rPr lang="en-GB" dirty="0" smtClean="0"/>
              <a:t>results (on ‘standard’ output stream)</a:t>
            </a:r>
          </a:p>
          <a:p>
            <a:r>
              <a:rPr lang="en-GB" dirty="0" smtClean="0"/>
              <a:t>Note: debugging info is </a:t>
            </a:r>
            <a:r>
              <a:rPr lang="en-GB" dirty="0"/>
              <a:t>available </a:t>
            </a:r>
            <a:r>
              <a:rPr lang="en-GB" dirty="0" smtClean="0"/>
              <a:t>(on </a:t>
            </a:r>
            <a:r>
              <a:rPr lang="en-GB" dirty="0"/>
              <a:t>the ‘standard’ error output </a:t>
            </a:r>
            <a:r>
              <a:rPr lang="en-GB" dirty="0" smtClean="0"/>
              <a:t>stream)</a:t>
            </a:r>
            <a:endParaRPr lang="en-GB" dirty="0" smtClean="0"/>
          </a:p>
          <a:p>
            <a:r>
              <a:rPr lang="en-GB" dirty="0" smtClean="0"/>
              <a:t>Configurable output schema: plain text, JSON, or your own</a:t>
            </a:r>
            <a:r>
              <a:rPr lang="en-GB" dirty="0" smtClean="0"/>
              <a:t>!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274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Achievements – Successes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Support </a:t>
            </a:r>
            <a:r>
              <a:rPr lang="en-GB" dirty="0"/>
              <a:t>for git, hg</a:t>
            </a:r>
            <a:r>
              <a:rPr lang="en-GB" dirty="0" smtClean="0"/>
              <a:t>, </a:t>
            </a:r>
            <a:r>
              <a:rPr lang="en-GB" dirty="0"/>
              <a:t>and </a:t>
            </a:r>
            <a:r>
              <a:rPr lang="en-GB" dirty="0" err="1" smtClean="0"/>
              <a:t>svn</a:t>
            </a:r>
            <a:r>
              <a:rPr lang="en-GB" dirty="0" smtClean="0"/>
              <a:t> </a:t>
            </a:r>
            <a:r>
              <a:rPr lang="en-GB" dirty="0" smtClean="0"/>
              <a:t>repositories</a:t>
            </a:r>
          </a:p>
          <a:p>
            <a:r>
              <a:rPr lang="en-GB" dirty="0" smtClean="0"/>
              <a:t>Implemented query language</a:t>
            </a:r>
            <a:endParaRPr lang="en-GB" dirty="0" smtClean="0"/>
          </a:p>
          <a:p>
            <a:r>
              <a:rPr lang="en-GB" dirty="0" smtClean="0"/>
              <a:t>Implemented support for Java 8</a:t>
            </a:r>
          </a:p>
          <a:p>
            <a:pPr lvl="1"/>
            <a:r>
              <a:rPr lang="en-GB" dirty="0"/>
              <a:t>Searching for methods (definitions and usages)</a:t>
            </a:r>
          </a:p>
          <a:p>
            <a:pPr lvl="1"/>
            <a:r>
              <a:rPr lang="en-GB" dirty="0"/>
              <a:t>Refactoring for methods (renaming and changing parameters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Post-processing</a:t>
            </a:r>
          </a:p>
          <a:p>
            <a:pPr lvl="2"/>
            <a:r>
              <a:rPr lang="en-GB" dirty="0" smtClean="0"/>
              <a:t>Map m</a:t>
            </a:r>
            <a:r>
              <a:rPr lang="en-GB" dirty="0" smtClean="0"/>
              <a:t>ethod usages </a:t>
            </a:r>
            <a:r>
              <a:rPr lang="en-GB" dirty="0" smtClean="0"/>
              <a:t>to method </a:t>
            </a:r>
            <a:r>
              <a:rPr lang="en-GB" dirty="0" smtClean="0"/>
              <a:t>definitions</a:t>
            </a:r>
            <a:endParaRPr lang="en-GB" dirty="0" smtClean="0"/>
          </a:p>
          <a:p>
            <a:pPr lvl="2"/>
            <a:r>
              <a:rPr lang="en-GB" dirty="0" smtClean="0"/>
              <a:t>Type hierarchy generation</a:t>
            </a:r>
          </a:p>
          <a:p>
            <a:pPr lvl="2"/>
            <a:r>
              <a:rPr lang="en-GB" dirty="0" smtClean="0"/>
              <a:t>Qualified name resolving</a:t>
            </a:r>
          </a:p>
          <a:p>
            <a:pPr lvl="2"/>
            <a:r>
              <a:rPr lang="en-GB" dirty="0" smtClean="0"/>
              <a:t>Expression type resolving</a:t>
            </a:r>
          </a:p>
        </p:txBody>
      </p:sp>
    </p:spTree>
    <p:extLst>
      <p:ext uri="{BB962C8B-B14F-4D97-AF65-F5344CB8AC3E}">
        <p14:creationId xmlns:p14="http://schemas.microsoft.com/office/powerpoint/2010/main" val="24797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Achievements – Selected External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antlr</a:t>
            </a:r>
            <a:r>
              <a:rPr lang="en-GB" dirty="0"/>
              <a:t>/grammars-v4 (</a:t>
            </a:r>
            <a:r>
              <a:rPr lang="en-GB" dirty="0">
                <a:hlinkClick r:id="rId2"/>
              </a:rPr>
              <a:t>https://github.com/antlr/grammars-v4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): 2,500</a:t>
            </a:r>
            <a:r>
              <a:rPr lang="en-GB" smtClean="0"/>
              <a:t>+ stars</a:t>
            </a:r>
            <a:endParaRPr lang="en-GB" dirty="0" smtClean="0"/>
          </a:p>
          <a:p>
            <a:pPr lvl="1"/>
            <a:r>
              <a:rPr lang="en-GB" dirty="0"/>
              <a:t>Disallow local </a:t>
            </a:r>
            <a:r>
              <a:rPr lang="en-GB" dirty="0" err="1"/>
              <a:t>enums</a:t>
            </a:r>
            <a:r>
              <a:rPr lang="en-GB" dirty="0"/>
              <a:t>/annotations in Java8PT </a:t>
            </a:r>
            <a:r>
              <a:rPr lang="en-GB" dirty="0" smtClean="0"/>
              <a:t>grammar</a:t>
            </a:r>
          </a:p>
          <a:p>
            <a:pPr lvl="1"/>
            <a:r>
              <a:rPr lang="en-GB" dirty="0"/>
              <a:t>Allow method reference leading with `this` in Java8PT grammar + minor </a:t>
            </a:r>
            <a:r>
              <a:rPr lang="en-GB" dirty="0" smtClean="0"/>
              <a:t>reformatting</a:t>
            </a:r>
          </a:p>
          <a:p>
            <a:pPr lvl="1"/>
            <a:r>
              <a:rPr lang="en-GB" dirty="0"/>
              <a:t>Improve Java8PT </a:t>
            </a:r>
            <a:r>
              <a:rPr lang="en-GB" dirty="0" err="1"/>
              <a:t>methodReference</a:t>
            </a:r>
            <a:r>
              <a:rPr lang="en-GB" dirty="0"/>
              <a:t> </a:t>
            </a:r>
            <a:r>
              <a:rPr lang="en-GB" dirty="0" smtClean="0"/>
              <a:t>rule</a:t>
            </a:r>
          </a:p>
          <a:p>
            <a:r>
              <a:rPr lang="en-GB" dirty="0" err="1" smtClean="0"/>
              <a:t>JCommander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github.com/cbeust/jcommander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): 1,000+ stars</a:t>
            </a:r>
            <a:endParaRPr lang="en-GB" dirty="0" smtClean="0"/>
          </a:p>
          <a:p>
            <a:pPr lvl="1"/>
            <a:r>
              <a:rPr lang="en-GB" dirty="0" smtClean="0"/>
              <a:t>Flexible </a:t>
            </a:r>
            <a:r>
              <a:rPr lang="en-GB" dirty="0"/>
              <a:t>usage </a:t>
            </a:r>
            <a:r>
              <a:rPr lang="en-GB" dirty="0" smtClean="0"/>
              <a:t>formatting</a:t>
            </a:r>
          </a:p>
          <a:p>
            <a:pPr lvl="1"/>
            <a:r>
              <a:rPr lang="en-GB" dirty="0" smtClean="0"/>
              <a:t>Fix </a:t>
            </a:r>
            <a:r>
              <a:rPr lang="en-GB" dirty="0"/>
              <a:t>locale-related issues in usage formatter </a:t>
            </a:r>
            <a:r>
              <a:rPr lang="en-GB" dirty="0" smtClean="0"/>
              <a:t>tests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613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Selected External Contributions: </a:t>
            </a:r>
            <a:r>
              <a:rPr lang="en-GB" dirty="0" err="1" smtClean="0"/>
              <a:t>csar</a:t>
            </a:r>
            <a:r>
              <a:rPr lang="en-GB" dirty="0" smtClean="0"/>
              <a:t>/design-docs/External Contributions.md</a:t>
            </a:r>
          </a:p>
          <a:p>
            <a:r>
              <a:rPr lang="en-GB" dirty="0" smtClean="0"/>
              <a:t>Popularity of Version Control Software: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rhodecode.com/insights/version-control-systems-2016</a:t>
            </a:r>
            <a:endParaRPr lang="en-GB" dirty="0"/>
          </a:p>
          <a:p>
            <a:r>
              <a:rPr lang="en-GB" dirty="0" smtClean="0"/>
              <a:t>Standard </a:t>
            </a:r>
            <a:r>
              <a:rPr lang="en-GB" dirty="0"/>
              <a:t>output stream: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docs.oracle.com/javase/7/docs/api/java/lang/System.html</a:t>
            </a:r>
            <a:endParaRPr lang="en-GB" dirty="0" smtClean="0"/>
          </a:p>
          <a:p>
            <a:r>
              <a:rPr lang="en-GB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242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78</TotalTime>
  <Words>287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Cambria Math</vt:lpstr>
      <vt:lpstr>Century Gothic</vt:lpstr>
      <vt:lpstr>Wingdings 2</vt:lpstr>
      <vt:lpstr>Quotable</vt:lpstr>
      <vt:lpstr>csar: Query-driven Code Search and Refactoring Framework </vt:lpstr>
      <vt:lpstr>What is it?</vt:lpstr>
      <vt:lpstr>Why?</vt:lpstr>
      <vt:lpstr>Design</vt:lpstr>
      <vt:lpstr>Scope</vt:lpstr>
      <vt:lpstr>User Experience</vt:lpstr>
      <vt:lpstr>Achievements – Successes</vt:lpstr>
      <vt:lpstr>Achievements – Selected External Contributions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csar: Query-driven Code Search and Refactoring Framework </dc:title>
  <dc:creator>pure</dc:creator>
  <cp:lastModifiedBy>pure</cp:lastModifiedBy>
  <cp:revision>42</cp:revision>
  <dcterms:created xsi:type="dcterms:W3CDTF">2018-04-09T14:38:31Z</dcterms:created>
  <dcterms:modified xsi:type="dcterms:W3CDTF">2018-04-16T14:20:57Z</dcterms:modified>
</cp:coreProperties>
</file>