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80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5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78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5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6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43BC9A-4EBD-418F-9131-3AD27218D0E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3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eust/jcommander/" TargetMode="External"/><Relationship Id="rId2" Type="http://schemas.openxmlformats.org/officeDocument/2006/relationships/hyperlink" Target="https://github.com/antlr/grammars-v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/>
              <a:t>Query-driven Code Search and Refactoring </a:t>
            </a:r>
            <a:r>
              <a:rPr lang="en-GB" dirty="0" smtClean="0"/>
              <a:t>Framework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910944" cy="546375"/>
          </a:xfrm>
        </p:spPr>
        <p:txBody>
          <a:bodyPr>
            <a:normAutofit/>
          </a:bodyPr>
          <a:lstStyle/>
          <a:p>
            <a:r>
              <a:rPr lang="en-GB" dirty="0" err="1" smtClean="0"/>
              <a:t>Deniz</a:t>
            </a:r>
            <a:r>
              <a:rPr lang="en-GB" dirty="0" smtClean="0"/>
              <a:t> </a:t>
            </a:r>
            <a:r>
              <a:rPr lang="en-GB" dirty="0" err="1" smtClean="0"/>
              <a:t>Ozmus</a:t>
            </a:r>
            <a:r>
              <a:rPr lang="en-GB" dirty="0"/>
              <a:t>	</a:t>
            </a:r>
            <a:r>
              <a:rPr lang="en-GB" dirty="0" smtClean="0"/>
              <a:t>											 Supervised by Michael </a:t>
            </a:r>
            <a:r>
              <a:rPr lang="en-GB" dirty="0" err="1" smtClean="0"/>
              <a:t>Tautschnig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csar</a:t>
            </a:r>
            <a:r>
              <a:rPr lang="en-GB" dirty="0" smtClean="0"/>
              <a:t> is a versatile, </a:t>
            </a:r>
            <a:r>
              <a:rPr lang="en-GB" dirty="0"/>
              <a:t>query-driven, </a:t>
            </a:r>
            <a:r>
              <a:rPr lang="en-GB" dirty="0" smtClean="0"/>
              <a:t>semantics-based and </a:t>
            </a:r>
            <a:r>
              <a:rPr lang="en-GB" dirty="0"/>
              <a:t>language-agnostic </a:t>
            </a:r>
            <a:r>
              <a:rPr lang="en-GB" dirty="0" smtClean="0"/>
              <a:t>code search and refactoring framework.</a:t>
            </a:r>
          </a:p>
          <a:p>
            <a:r>
              <a:rPr lang="en-GB" dirty="0" err="1" smtClean="0"/>
              <a:t>csar</a:t>
            </a:r>
            <a:r>
              <a:rPr lang="en-GB" dirty="0" smtClean="0"/>
              <a:t> is a tool for the software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9340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9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– 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…</a:t>
            </a:r>
          </a:p>
          <a:p>
            <a:r>
              <a:rPr lang="en-GB" dirty="0"/>
              <a:t>Support for git, hg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err="1" smtClean="0"/>
              <a:t>svn</a:t>
            </a:r>
            <a:r>
              <a:rPr lang="en-GB" dirty="0" smtClean="0"/>
              <a:t> repositories</a:t>
            </a:r>
          </a:p>
          <a:p>
            <a:r>
              <a:rPr lang="en-GB" dirty="0" smtClean="0"/>
              <a:t>Implemented support for Java 8</a:t>
            </a:r>
          </a:p>
          <a:p>
            <a:pPr lvl="1"/>
            <a:r>
              <a:rPr lang="en-GB" dirty="0"/>
              <a:t>Searching for methods (definitions and usages)</a:t>
            </a:r>
          </a:p>
          <a:p>
            <a:pPr lvl="1"/>
            <a:r>
              <a:rPr lang="en-GB" dirty="0"/>
              <a:t>Refactoring for methods (renaming and changing parameters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Post-processing</a:t>
            </a:r>
          </a:p>
          <a:p>
            <a:pPr lvl="2"/>
            <a:r>
              <a:rPr lang="en-GB" dirty="0" smtClean="0"/>
              <a:t>Method usage to method definition mapping</a:t>
            </a:r>
          </a:p>
          <a:p>
            <a:pPr lvl="2"/>
            <a:r>
              <a:rPr lang="en-GB" dirty="0" smtClean="0"/>
              <a:t>Type hierarchy generation</a:t>
            </a:r>
          </a:p>
          <a:p>
            <a:pPr lvl="2"/>
            <a:r>
              <a:rPr lang="en-GB" dirty="0" smtClean="0"/>
              <a:t>Qualified name resolving</a:t>
            </a:r>
          </a:p>
          <a:p>
            <a:pPr lvl="2"/>
            <a:r>
              <a:rPr lang="en-GB" dirty="0" smtClean="0"/>
              <a:t>Expression </a:t>
            </a:r>
            <a:r>
              <a:rPr lang="en-GB" smtClean="0"/>
              <a:t>type resolving</a:t>
            </a:r>
          </a:p>
        </p:txBody>
      </p:sp>
    </p:spTree>
    <p:extLst>
      <p:ext uri="{BB962C8B-B14F-4D97-AF65-F5344CB8AC3E}">
        <p14:creationId xmlns:p14="http://schemas.microsoft.com/office/powerpoint/2010/main" val="24797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– Selected External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antlr</a:t>
            </a:r>
            <a:r>
              <a:rPr lang="en-GB" dirty="0"/>
              <a:t>/grammars-v4 (</a:t>
            </a:r>
            <a:r>
              <a:rPr lang="en-GB" dirty="0">
                <a:hlinkClick r:id="rId2"/>
              </a:rPr>
              <a:t>https://github.com/antlr/grammars-v4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Disallow local </a:t>
            </a:r>
            <a:r>
              <a:rPr lang="en-GB" dirty="0" err="1"/>
              <a:t>enums</a:t>
            </a:r>
            <a:r>
              <a:rPr lang="en-GB" dirty="0"/>
              <a:t>/annotations in Java8PT </a:t>
            </a:r>
            <a:r>
              <a:rPr lang="en-GB" dirty="0" smtClean="0"/>
              <a:t>grammar</a:t>
            </a:r>
          </a:p>
          <a:p>
            <a:pPr lvl="1"/>
            <a:r>
              <a:rPr lang="en-GB" dirty="0"/>
              <a:t>Allow method reference leading with `this` in Java8PT grammar + minor </a:t>
            </a:r>
            <a:r>
              <a:rPr lang="en-GB" dirty="0" smtClean="0"/>
              <a:t>reformatting</a:t>
            </a:r>
          </a:p>
          <a:p>
            <a:pPr lvl="1"/>
            <a:r>
              <a:rPr lang="en-GB" dirty="0"/>
              <a:t>Improve Java8PT </a:t>
            </a:r>
            <a:r>
              <a:rPr lang="en-GB" dirty="0" err="1"/>
              <a:t>methodReference</a:t>
            </a:r>
            <a:r>
              <a:rPr lang="en-GB" dirty="0"/>
              <a:t> </a:t>
            </a:r>
            <a:r>
              <a:rPr lang="en-GB" dirty="0" smtClean="0"/>
              <a:t>rule</a:t>
            </a:r>
          </a:p>
          <a:p>
            <a:r>
              <a:rPr lang="en-GB" smtClean="0"/>
              <a:t>JCommander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github.com/cbeust/jcommander/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Flexible </a:t>
            </a:r>
            <a:r>
              <a:rPr lang="en-GB" dirty="0"/>
              <a:t>usage </a:t>
            </a:r>
            <a:r>
              <a:rPr lang="en-GB" dirty="0" smtClean="0"/>
              <a:t>formatting</a:t>
            </a:r>
          </a:p>
          <a:p>
            <a:pPr lvl="1"/>
            <a:r>
              <a:rPr lang="en-GB" dirty="0" smtClean="0"/>
              <a:t>Fix </a:t>
            </a:r>
            <a:r>
              <a:rPr lang="en-GB" dirty="0"/>
              <a:t>locale-related issues in usage formatter </a:t>
            </a:r>
            <a:r>
              <a:rPr lang="en-GB" dirty="0" smtClean="0"/>
              <a:t>tests</a:t>
            </a:r>
          </a:p>
          <a:p>
            <a:pPr lvl="1"/>
            <a:r>
              <a:rPr lang="en-GB" dirty="0"/>
              <a:t>Java 7 </a:t>
            </a:r>
            <a:r>
              <a:rPr lang="en-GB" dirty="0" smtClean="0"/>
              <a:t>compliance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Selected External Contributions: </a:t>
            </a:r>
            <a:r>
              <a:rPr lang="en-GB" dirty="0" err="1" smtClean="0"/>
              <a:t>csar</a:t>
            </a:r>
            <a:r>
              <a:rPr lang="en-GB" dirty="0" smtClean="0"/>
              <a:t>/design-docs/External Contributions.md</a:t>
            </a:r>
          </a:p>
          <a:p>
            <a:r>
              <a:rPr lang="en-GB" dirty="0" smtClean="0"/>
              <a:t>Popularity of Version Control Software: https</a:t>
            </a:r>
            <a:r>
              <a:rPr lang="en-GB" dirty="0"/>
              <a:t>://</a:t>
            </a:r>
            <a:r>
              <a:rPr lang="en-GB" dirty="0" smtClean="0"/>
              <a:t>rhodecode.com/insights/version-control-systems-2016</a:t>
            </a:r>
          </a:p>
          <a:p>
            <a:r>
              <a:rPr lang="en-GB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2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</TotalTime>
  <Words>167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csar: Query-driven Code Search and Refactoring Framework </vt:lpstr>
      <vt:lpstr>What is it?</vt:lpstr>
      <vt:lpstr>Why?</vt:lpstr>
      <vt:lpstr>Design</vt:lpstr>
      <vt:lpstr>User Experience</vt:lpstr>
      <vt:lpstr>Achievements – Successes</vt:lpstr>
      <vt:lpstr>Achievements – Selected External Contributions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csar: Query-driven Code Search and Refactoring Framework </dc:title>
  <dc:creator>pure</dc:creator>
  <cp:lastModifiedBy>pure</cp:lastModifiedBy>
  <cp:revision>21</cp:revision>
  <dcterms:created xsi:type="dcterms:W3CDTF">2018-04-09T14:38:31Z</dcterms:created>
  <dcterms:modified xsi:type="dcterms:W3CDTF">2018-04-12T11:43:23Z</dcterms:modified>
</cp:coreProperties>
</file>