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sldIdLst>
    <p:sldId id="256" r:id="rId2"/>
    <p:sldId id="264" r:id="rId3"/>
    <p:sldId id="271" r:id="rId4"/>
    <p:sldId id="272" r:id="rId5"/>
    <p:sldId id="273" r:id="rId6"/>
    <p:sldId id="258" r:id="rId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微软雅黑"/>
      </a:defRPr>
    </a:lvl1pPr>
    <a:lvl2pPr marL="457200" algn="l" rtl="0" fontAlgn="base">
      <a:spcBef>
        <a:spcPct val="0"/>
      </a:spcBef>
      <a:spcAft>
        <a:spcPct val="0"/>
      </a:spcAft>
      <a:defRPr kern="1200">
        <a:solidFill>
          <a:schemeClr val="tx1"/>
        </a:solidFill>
        <a:latin typeface="Arial" charset="0"/>
        <a:ea typeface="宋体" charset="-122"/>
        <a:cs typeface="微软雅黑"/>
      </a:defRPr>
    </a:lvl2pPr>
    <a:lvl3pPr marL="914400" algn="l" rtl="0" fontAlgn="base">
      <a:spcBef>
        <a:spcPct val="0"/>
      </a:spcBef>
      <a:spcAft>
        <a:spcPct val="0"/>
      </a:spcAft>
      <a:defRPr kern="1200">
        <a:solidFill>
          <a:schemeClr val="tx1"/>
        </a:solidFill>
        <a:latin typeface="Arial" charset="0"/>
        <a:ea typeface="宋体" charset="-122"/>
        <a:cs typeface="微软雅黑"/>
      </a:defRPr>
    </a:lvl3pPr>
    <a:lvl4pPr marL="1371600" algn="l" rtl="0" fontAlgn="base">
      <a:spcBef>
        <a:spcPct val="0"/>
      </a:spcBef>
      <a:spcAft>
        <a:spcPct val="0"/>
      </a:spcAft>
      <a:defRPr kern="1200">
        <a:solidFill>
          <a:schemeClr val="tx1"/>
        </a:solidFill>
        <a:latin typeface="Arial" charset="0"/>
        <a:ea typeface="宋体" charset="-122"/>
        <a:cs typeface="微软雅黑"/>
      </a:defRPr>
    </a:lvl4pPr>
    <a:lvl5pPr marL="1828800" algn="l" rtl="0" fontAlgn="base">
      <a:spcBef>
        <a:spcPct val="0"/>
      </a:spcBef>
      <a:spcAft>
        <a:spcPct val="0"/>
      </a:spcAft>
      <a:defRPr kern="1200">
        <a:solidFill>
          <a:schemeClr val="tx1"/>
        </a:solidFill>
        <a:latin typeface="Arial" charset="0"/>
        <a:ea typeface="宋体" charset="-122"/>
        <a:cs typeface="微软雅黑"/>
      </a:defRPr>
    </a:lvl5pPr>
    <a:lvl6pPr marL="2286000" algn="l" defTabSz="914400" rtl="0" eaLnBrk="1" latinLnBrk="0" hangingPunct="1">
      <a:defRPr kern="1200">
        <a:solidFill>
          <a:schemeClr val="tx1"/>
        </a:solidFill>
        <a:latin typeface="Arial" charset="0"/>
        <a:ea typeface="宋体" charset="-122"/>
        <a:cs typeface="微软雅黑"/>
      </a:defRPr>
    </a:lvl6pPr>
    <a:lvl7pPr marL="2743200" algn="l" defTabSz="914400" rtl="0" eaLnBrk="1" latinLnBrk="0" hangingPunct="1">
      <a:defRPr kern="1200">
        <a:solidFill>
          <a:schemeClr val="tx1"/>
        </a:solidFill>
        <a:latin typeface="Arial" charset="0"/>
        <a:ea typeface="宋体" charset="-122"/>
        <a:cs typeface="微软雅黑"/>
      </a:defRPr>
    </a:lvl7pPr>
    <a:lvl8pPr marL="3200400" algn="l" defTabSz="914400" rtl="0" eaLnBrk="1" latinLnBrk="0" hangingPunct="1">
      <a:defRPr kern="1200">
        <a:solidFill>
          <a:schemeClr val="tx1"/>
        </a:solidFill>
        <a:latin typeface="Arial" charset="0"/>
        <a:ea typeface="宋体" charset="-122"/>
        <a:cs typeface="微软雅黑"/>
      </a:defRPr>
    </a:lvl8pPr>
    <a:lvl9pPr marL="3657600" algn="l" defTabSz="914400" rtl="0" eaLnBrk="1" latinLnBrk="0" hangingPunct="1">
      <a:defRPr kern="1200">
        <a:solidFill>
          <a:schemeClr val="tx1"/>
        </a:solidFill>
        <a:latin typeface="Arial" charset="0"/>
        <a:ea typeface="宋体" charset="-122"/>
        <a:cs typeface="微软雅黑"/>
      </a:defRPr>
    </a:lvl9pPr>
  </p:defaultTextStyle>
  <p:extLst>
    <p:ext uri="{EFAFB233-063F-42B5-8137-9DF3F51BA10A}">
      <p15:sldGuideLst xmlns:p15="http://schemas.microsoft.com/office/powerpoint/2012/main">
        <p15:guide id="1" orient="horz" pos="2115">
          <p15:clr>
            <a:srgbClr val="A4A3A4"/>
          </p15:clr>
        </p15:guide>
        <p15:guide id="2" orient="horz" pos="4247">
          <p15:clr>
            <a:srgbClr val="A4A3A4"/>
          </p15:clr>
        </p15:guide>
        <p15:guide id="3" orient="horz" pos="4065">
          <p15:clr>
            <a:srgbClr val="A4A3A4"/>
          </p15:clr>
        </p15:guide>
        <p15:guide id="4" orient="horz" pos="482">
          <p15:clr>
            <a:srgbClr val="A4A3A4"/>
          </p15:clr>
        </p15:guide>
        <p15:guide id="5" orient="horz" pos="4020">
          <p15:clr>
            <a:srgbClr val="A4A3A4"/>
          </p15:clr>
        </p15:guide>
        <p15:guide id="6" orient="horz" pos="618">
          <p15:clr>
            <a:srgbClr val="A4A3A4"/>
          </p15:clr>
        </p15:guide>
        <p15:guide id="7" pos="2880">
          <p15:clr>
            <a:srgbClr val="A4A3A4"/>
          </p15:clr>
        </p15:guide>
        <p15:guide id="8" pos="5465">
          <p15:clr>
            <a:srgbClr val="A4A3A4"/>
          </p15:clr>
        </p15:guide>
        <p15:guide id="9" pos="2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200"/>
    <a:srgbClr val="C06000"/>
    <a:srgbClr val="039ABD"/>
    <a:srgbClr val="1D8DA3"/>
    <a:srgbClr val="099AB7"/>
    <a:srgbClr val="33CCFF"/>
    <a:srgbClr val="CCFFFF"/>
    <a:srgbClr val="F3B1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57" autoAdjust="0"/>
    <p:restoredTop sz="94660"/>
  </p:normalViewPr>
  <p:slideViewPr>
    <p:cSldViewPr>
      <p:cViewPr varScale="1">
        <p:scale>
          <a:sx n="102" d="100"/>
          <a:sy n="102" d="100"/>
        </p:scale>
        <p:origin x="944" y="48"/>
      </p:cViewPr>
      <p:guideLst>
        <p:guide orient="horz" pos="2115"/>
        <p:guide orient="horz" pos="4247"/>
        <p:guide orient="horz" pos="4065"/>
        <p:guide orient="horz" pos="482"/>
        <p:guide orient="horz" pos="4020"/>
        <p:guide orient="horz" pos="618"/>
        <p:guide pos="2880"/>
        <p:guide pos="5465"/>
        <p:guide pos="2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7DEBDFD-C028-4F67-AAA1-FCBAAAFEC5A8}" type="datetimeFigureOut">
              <a:rPr lang="zh-CN" altLang="en-US"/>
              <a:pPr>
                <a:defRPr/>
              </a:pPr>
              <a:t>2016/3/9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1C7210ED-CFF1-4173-B58C-766A6CFF0104}" type="slidenum">
              <a:rPr lang="zh-CN" altLang="en-US"/>
              <a:pPr>
                <a:defRPr/>
              </a:pPr>
              <a:t>‹#›</a:t>
            </a:fld>
            <a:endParaRPr lang="zh-CN" altLang="en-US"/>
          </a:p>
        </p:txBody>
      </p:sp>
    </p:spTree>
    <p:extLst>
      <p:ext uri="{BB962C8B-B14F-4D97-AF65-F5344CB8AC3E}">
        <p14:creationId xmlns:p14="http://schemas.microsoft.com/office/powerpoint/2010/main" val="28299582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E:\PAT 图片资源素材\PPT\待整理\精选 0 (13).jpg"/>
          <p:cNvPicPr>
            <a:picLocks noChangeAspect="1" noChangeArrowheads="1"/>
          </p:cNvPicPr>
          <p:nvPr userDrawn="1"/>
        </p:nvPicPr>
        <p:blipFill>
          <a:blip r:embed="rId2"/>
          <a:srcRect t="3262" r="11656" b="5074"/>
          <a:stretch>
            <a:fillRect/>
          </a:stretch>
        </p:blipFill>
        <p:spPr bwMode="auto">
          <a:xfrm>
            <a:off x="3111500" y="0"/>
            <a:ext cx="6057900" cy="6858000"/>
          </a:xfrm>
          <a:prstGeom prst="rect">
            <a:avLst/>
          </a:prstGeom>
          <a:noFill/>
          <a:ln w="9525">
            <a:noFill/>
            <a:miter lim="800000"/>
            <a:headEnd/>
            <a:tailEnd/>
          </a:ln>
        </p:spPr>
      </p:pic>
      <p:sp>
        <p:nvSpPr>
          <p:cNvPr id="5" name="矩形 8"/>
          <p:cNvSpPr/>
          <p:nvPr userDrawn="1"/>
        </p:nvSpPr>
        <p:spPr>
          <a:xfrm>
            <a:off x="468313" y="731838"/>
            <a:ext cx="1108075" cy="34925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solidFill>
                  <a:srgbClr val="808080"/>
                </a:solidFill>
                <a:cs typeface="Arial" pitchFamily="34" charset="0"/>
              </a:rPr>
              <a:t>LOGO</a:t>
            </a:r>
          </a:p>
        </p:txBody>
      </p:sp>
      <p:sp>
        <p:nvSpPr>
          <p:cNvPr id="6" name="右箭头 25"/>
          <p:cNvSpPr/>
          <p:nvPr userDrawn="1"/>
        </p:nvSpPr>
        <p:spPr bwMode="auto">
          <a:xfrm rot="5400000">
            <a:off x="-651187" y="279685"/>
            <a:ext cx="485598" cy="484439"/>
          </a:xfrm>
          <a:prstGeom prst="rightArrow">
            <a:avLst/>
          </a:prstGeom>
          <a:solidFill>
            <a:schemeClr val="bg1">
              <a:lumMod val="75000"/>
            </a:schemeClr>
          </a:solidFill>
          <a:ln>
            <a:solidFill>
              <a:schemeClr val="tx1">
                <a:lumMod val="50000"/>
                <a:lumOff val="50000"/>
              </a:schemeClr>
            </a:solidFill>
          </a:ln>
        </p:spPr>
        <p:txBody>
          <a:bodyPr vert="vert270"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7.4</a:t>
            </a:r>
            <a:endParaRPr lang="zh-CN" altLang="en-US" sz="1000" b="1" dirty="0">
              <a:solidFill>
                <a:schemeClr val="bg1"/>
              </a:solidFill>
              <a:latin typeface="Arial" pitchFamily="34" charset="0"/>
              <a:ea typeface="+mn-ea"/>
              <a:cs typeface="Arial" pitchFamily="34" charset="0"/>
            </a:endParaRPr>
          </a:p>
        </p:txBody>
      </p:sp>
      <p:sp>
        <p:nvSpPr>
          <p:cNvPr id="7" name="右箭头 26"/>
          <p:cNvSpPr/>
          <p:nvPr userDrawn="1"/>
        </p:nvSpPr>
        <p:spPr bwMode="auto">
          <a:xfrm rot="5400000">
            <a:off x="-1135628" y="496056"/>
            <a:ext cx="485598" cy="484439"/>
          </a:xfrm>
          <a:prstGeom prst="rightArrow">
            <a:avLst/>
          </a:prstGeom>
          <a:solidFill>
            <a:schemeClr val="bg1">
              <a:lumMod val="75000"/>
            </a:schemeClr>
          </a:solidFill>
          <a:ln>
            <a:solidFill>
              <a:schemeClr val="tx1">
                <a:lumMod val="50000"/>
                <a:lumOff val="50000"/>
              </a:schemeClr>
            </a:solidFill>
          </a:ln>
        </p:spPr>
        <p:txBody>
          <a:bodyPr vert="vert270"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6.8</a:t>
            </a:r>
            <a:endParaRPr lang="zh-CN" altLang="en-US" sz="1000" b="1" dirty="0">
              <a:solidFill>
                <a:schemeClr val="bg1"/>
              </a:solidFill>
              <a:latin typeface="Arial" pitchFamily="34" charset="0"/>
              <a:ea typeface="+mn-ea"/>
              <a:cs typeface="Arial" pitchFamily="34" charset="0"/>
            </a:endParaRPr>
          </a:p>
        </p:txBody>
      </p:sp>
      <p:sp>
        <p:nvSpPr>
          <p:cNvPr id="8" name="右箭头 27"/>
          <p:cNvSpPr/>
          <p:nvPr userDrawn="1"/>
        </p:nvSpPr>
        <p:spPr bwMode="auto">
          <a:xfrm rot="5400000">
            <a:off x="-586931" y="3008241"/>
            <a:ext cx="357080" cy="484438"/>
          </a:xfrm>
          <a:prstGeom prst="rightArrow">
            <a:avLst/>
          </a:prstGeom>
          <a:solidFill>
            <a:schemeClr val="bg1">
              <a:lumMod val="75000"/>
            </a:schemeClr>
          </a:solidFill>
          <a:ln>
            <a:solidFill>
              <a:schemeClr val="tx1">
                <a:lumMod val="50000"/>
                <a:lumOff val="50000"/>
              </a:schemeClr>
            </a:solidFill>
          </a:ln>
        </p:spPr>
        <p:txBody>
          <a:bodyPr vert="vert270"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0</a:t>
            </a:r>
            <a:endParaRPr lang="zh-CN" altLang="en-US" sz="1000" b="1" dirty="0">
              <a:solidFill>
                <a:schemeClr val="bg1"/>
              </a:solidFill>
              <a:latin typeface="Arial" pitchFamily="34" charset="0"/>
              <a:ea typeface="+mn-ea"/>
              <a:cs typeface="Arial" pitchFamily="34" charset="0"/>
            </a:endParaRPr>
          </a:p>
        </p:txBody>
      </p:sp>
      <p:sp>
        <p:nvSpPr>
          <p:cNvPr id="9" name="右箭头 28"/>
          <p:cNvSpPr/>
          <p:nvPr userDrawn="1"/>
        </p:nvSpPr>
        <p:spPr bwMode="auto">
          <a:xfrm rot="5400000">
            <a:off x="-651191" y="5896309"/>
            <a:ext cx="485598" cy="484439"/>
          </a:xfrm>
          <a:prstGeom prst="rightArrow">
            <a:avLst/>
          </a:prstGeom>
          <a:solidFill>
            <a:schemeClr val="bg1">
              <a:lumMod val="75000"/>
            </a:schemeClr>
          </a:solidFill>
          <a:ln>
            <a:solidFill>
              <a:schemeClr val="tx1">
                <a:lumMod val="50000"/>
                <a:lumOff val="50000"/>
              </a:schemeClr>
            </a:solidFill>
          </a:ln>
        </p:spPr>
        <p:txBody>
          <a:bodyPr vert="vert270"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8.2</a:t>
            </a:r>
            <a:endParaRPr lang="zh-CN" altLang="en-US" sz="1000" b="1" dirty="0">
              <a:solidFill>
                <a:schemeClr val="bg1"/>
              </a:solidFill>
              <a:latin typeface="Arial" pitchFamily="34" charset="0"/>
              <a:ea typeface="+mn-ea"/>
              <a:cs typeface="Arial" pitchFamily="34" charset="0"/>
            </a:endParaRPr>
          </a:p>
        </p:txBody>
      </p:sp>
      <p:sp>
        <p:nvSpPr>
          <p:cNvPr id="10" name="右箭头 29"/>
          <p:cNvSpPr/>
          <p:nvPr userDrawn="1"/>
        </p:nvSpPr>
        <p:spPr bwMode="auto">
          <a:xfrm rot="5400000">
            <a:off x="-1135628" y="5968169"/>
            <a:ext cx="485598" cy="484439"/>
          </a:xfrm>
          <a:prstGeom prst="rightArrow">
            <a:avLst/>
          </a:prstGeom>
          <a:solidFill>
            <a:schemeClr val="bg1">
              <a:lumMod val="75000"/>
            </a:schemeClr>
          </a:solidFill>
          <a:ln>
            <a:solidFill>
              <a:schemeClr val="tx1">
                <a:lumMod val="50000"/>
                <a:lumOff val="50000"/>
              </a:schemeClr>
            </a:solidFill>
          </a:ln>
        </p:spPr>
        <p:txBody>
          <a:bodyPr vert="vert270"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8.4</a:t>
            </a:r>
            <a:endParaRPr lang="zh-CN" altLang="en-US" sz="1000" b="1" dirty="0">
              <a:solidFill>
                <a:schemeClr val="bg1"/>
              </a:solidFill>
              <a:latin typeface="Arial" pitchFamily="34" charset="0"/>
              <a:ea typeface="+mn-ea"/>
              <a:cs typeface="Arial" pitchFamily="34" charset="0"/>
            </a:endParaRPr>
          </a:p>
        </p:txBody>
      </p:sp>
      <p:sp>
        <p:nvSpPr>
          <p:cNvPr id="11" name="右箭头 30"/>
          <p:cNvSpPr/>
          <p:nvPr userDrawn="1"/>
        </p:nvSpPr>
        <p:spPr bwMode="auto">
          <a:xfrm rot="5400000">
            <a:off x="-1563758" y="6257094"/>
            <a:ext cx="485598" cy="484439"/>
          </a:xfrm>
          <a:prstGeom prst="rightArrow">
            <a:avLst/>
          </a:prstGeom>
          <a:solidFill>
            <a:schemeClr val="bg1">
              <a:lumMod val="75000"/>
            </a:schemeClr>
          </a:solidFill>
          <a:ln>
            <a:solidFill>
              <a:schemeClr val="tx1">
                <a:lumMod val="50000"/>
                <a:lumOff val="50000"/>
              </a:schemeClr>
            </a:solidFill>
          </a:ln>
        </p:spPr>
        <p:txBody>
          <a:bodyPr vert="vert270"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9.2</a:t>
            </a:r>
            <a:endParaRPr lang="zh-CN" altLang="en-US" sz="1000" b="1" dirty="0">
              <a:solidFill>
                <a:schemeClr val="bg1"/>
              </a:solidFill>
              <a:latin typeface="Arial" pitchFamily="34" charset="0"/>
              <a:ea typeface="+mn-ea"/>
              <a:cs typeface="Arial" pitchFamily="34" charset="0"/>
            </a:endParaRPr>
          </a:p>
        </p:txBody>
      </p:sp>
      <p:sp>
        <p:nvSpPr>
          <p:cNvPr id="12" name="右箭头 31"/>
          <p:cNvSpPr/>
          <p:nvPr userDrawn="1"/>
        </p:nvSpPr>
        <p:spPr bwMode="auto">
          <a:xfrm>
            <a:off x="-17463" y="-674688"/>
            <a:ext cx="485776" cy="484188"/>
          </a:xfrm>
          <a:prstGeom prst="rightArrow">
            <a:avLst/>
          </a:prstGeom>
          <a:solidFill>
            <a:schemeClr val="bg1">
              <a:lumMod val="75000"/>
            </a:schemeClr>
          </a:solidFill>
          <a:ln>
            <a:solidFill>
              <a:schemeClr val="tx1">
                <a:lumMod val="50000"/>
                <a:lumOff val="50000"/>
              </a:schemeClr>
            </a:solidFill>
          </a:ln>
        </p:spPr>
        <p:txBody>
          <a:bodyPr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11.4</a:t>
            </a:r>
            <a:endParaRPr lang="zh-CN" altLang="en-US" sz="1000" b="1" dirty="0">
              <a:solidFill>
                <a:schemeClr val="bg1"/>
              </a:solidFill>
              <a:latin typeface="Arial" pitchFamily="34" charset="0"/>
              <a:ea typeface="+mn-ea"/>
              <a:cs typeface="Arial" pitchFamily="34" charset="0"/>
            </a:endParaRPr>
          </a:p>
        </p:txBody>
      </p:sp>
      <p:sp>
        <p:nvSpPr>
          <p:cNvPr id="13" name="右箭头 32"/>
          <p:cNvSpPr/>
          <p:nvPr userDrawn="1"/>
        </p:nvSpPr>
        <p:spPr bwMode="auto">
          <a:xfrm>
            <a:off x="4086225" y="-674688"/>
            <a:ext cx="485775" cy="484188"/>
          </a:xfrm>
          <a:prstGeom prst="rightArrow">
            <a:avLst/>
          </a:prstGeom>
          <a:solidFill>
            <a:schemeClr val="bg1">
              <a:lumMod val="75000"/>
            </a:schemeClr>
          </a:solidFill>
          <a:ln>
            <a:solidFill>
              <a:schemeClr val="tx1">
                <a:lumMod val="50000"/>
                <a:lumOff val="50000"/>
              </a:schemeClr>
            </a:solidFill>
          </a:ln>
        </p:spPr>
        <p:txBody>
          <a:bodyPr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0</a:t>
            </a:r>
            <a:endParaRPr lang="zh-CN" altLang="en-US" sz="1000" b="1" dirty="0">
              <a:solidFill>
                <a:schemeClr val="bg1"/>
              </a:solidFill>
              <a:latin typeface="Arial" pitchFamily="34" charset="0"/>
              <a:ea typeface="+mn-ea"/>
              <a:cs typeface="Arial" pitchFamily="34" charset="0"/>
            </a:endParaRPr>
          </a:p>
        </p:txBody>
      </p:sp>
      <p:sp>
        <p:nvSpPr>
          <p:cNvPr id="14" name="右箭头 33"/>
          <p:cNvSpPr/>
          <p:nvPr userDrawn="1"/>
        </p:nvSpPr>
        <p:spPr bwMode="auto">
          <a:xfrm>
            <a:off x="8189913" y="-674688"/>
            <a:ext cx="485775" cy="484188"/>
          </a:xfrm>
          <a:prstGeom prst="rightArrow">
            <a:avLst/>
          </a:prstGeom>
          <a:solidFill>
            <a:schemeClr val="bg1">
              <a:lumMod val="75000"/>
            </a:schemeClr>
          </a:solidFill>
          <a:ln>
            <a:solidFill>
              <a:schemeClr val="tx1">
                <a:lumMod val="50000"/>
                <a:lumOff val="50000"/>
              </a:schemeClr>
            </a:solidFill>
          </a:ln>
        </p:spPr>
        <p:txBody>
          <a:bodyPr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11.4</a:t>
            </a:r>
            <a:endParaRPr lang="zh-CN" altLang="en-US" sz="1000" b="1" dirty="0">
              <a:solidFill>
                <a:schemeClr val="bg1"/>
              </a:solidFill>
              <a:latin typeface="Arial" pitchFamily="34" charset="0"/>
              <a:ea typeface="+mn-ea"/>
              <a:cs typeface="Arial" pitchFamily="34" charset="0"/>
            </a:endParaRPr>
          </a:p>
        </p:txBody>
      </p:sp>
      <p:sp>
        <p:nvSpPr>
          <p:cNvPr id="15" name="矩形 11"/>
          <p:cNvSpPr>
            <a:spLocks noChangeArrowheads="1"/>
          </p:cNvSpPr>
          <p:nvPr userDrawn="1"/>
        </p:nvSpPr>
        <p:spPr bwMode="auto">
          <a:xfrm>
            <a:off x="19050" y="6886575"/>
            <a:ext cx="9144000" cy="287338"/>
          </a:xfrm>
          <a:prstGeom prst="rect">
            <a:avLst/>
          </a:prstGeom>
          <a:solidFill>
            <a:srgbClr val="BBBFC3">
              <a:alpha val="0"/>
            </a:srgbClr>
          </a:solidFill>
          <a:ln>
            <a:noFill/>
          </a:ln>
          <a:extLst/>
        </p:spPr>
        <p:txBody>
          <a:bodyPr anchor="ctr"/>
          <a:lstStyle/>
          <a:p>
            <a:pPr marL="622300" fontAlgn="auto">
              <a:spcBef>
                <a:spcPts val="0"/>
              </a:spcBef>
              <a:spcAft>
                <a:spcPts val="0"/>
              </a:spcAft>
              <a:defRPr/>
            </a:pPr>
            <a:r>
              <a:rPr lang="zh-CN" altLang="en-US" sz="1100" dirty="0">
                <a:latin typeface="+mn-lt"/>
                <a:ea typeface="+mn-ea"/>
                <a:cs typeface="Arial" charset="0"/>
              </a:rPr>
              <a:t>由</a:t>
            </a:r>
            <a:r>
              <a:rPr lang="en-US" altLang="zh-CN" sz="1100" dirty="0">
                <a:latin typeface="+mn-lt"/>
                <a:ea typeface="+mn-ea"/>
                <a:cs typeface="Arial" charset="0"/>
              </a:rPr>
              <a:t>Nordri®</a:t>
            </a:r>
            <a:r>
              <a:rPr lang="zh-CN" altLang="en-US" sz="1100" dirty="0">
                <a:latin typeface="+mn-lt"/>
                <a:ea typeface="+mn-ea"/>
                <a:cs typeface="Arial" charset="0"/>
              </a:rPr>
              <a:t>（</a:t>
            </a:r>
            <a:r>
              <a:rPr lang="en-US" altLang="zh-CN" sz="1100" dirty="0">
                <a:latin typeface="+mn-lt"/>
                <a:ea typeface="+mn-ea"/>
                <a:cs typeface="Arial" charset="0"/>
              </a:rPr>
              <a:t>www.nordridesign.com </a:t>
            </a:r>
            <a:r>
              <a:rPr lang="zh-CN" altLang="en-US" sz="1100" dirty="0">
                <a:latin typeface="+mn-lt"/>
                <a:ea typeface="+mn-ea"/>
                <a:cs typeface="Arial" charset="0"/>
              </a:rPr>
              <a:t>） 设计提供</a:t>
            </a:r>
            <a:endParaRPr lang="en-US" altLang="zh-CN" sz="1100" dirty="0">
              <a:latin typeface="+mn-lt"/>
              <a:ea typeface="+mn-ea"/>
              <a:cs typeface="Arial" charset="0"/>
            </a:endParaRPr>
          </a:p>
        </p:txBody>
      </p:sp>
      <p:sp>
        <p:nvSpPr>
          <p:cNvPr id="16" name="Rectangle 5">
            <a:hlinkClick r:id="rId3"/>
          </p:cNvPr>
          <p:cNvSpPr txBox="1">
            <a:spLocks noChangeArrowheads="1"/>
          </p:cNvSpPr>
          <p:nvPr userDrawn="1"/>
        </p:nvSpPr>
        <p:spPr bwMode="gray">
          <a:xfrm>
            <a:off x="-17463" y="5876925"/>
            <a:ext cx="3060701" cy="504825"/>
          </a:xfrm>
          <a:prstGeom prst="rect">
            <a:avLst/>
          </a:prstGeom>
          <a:gradFill flip="none" rotWithShape="1">
            <a:gsLst>
              <a:gs pos="0">
                <a:schemeClr val="bg1">
                  <a:alpha val="29000"/>
                </a:schemeClr>
              </a:gs>
              <a:gs pos="100000">
                <a:schemeClr val="bg1">
                  <a:lumMod val="75000"/>
                  <a:alpha val="48000"/>
                </a:schemeClr>
              </a:gs>
            </a:gsLst>
            <a:lin ang="10800000" scaled="1"/>
            <a:tileRect/>
          </a:gradFill>
          <a:ln>
            <a:noFill/>
          </a:ln>
        </p:spPr>
        <p:txBody>
          <a:bodyPr lIns="144000" rIns="504000"/>
          <a:lstStyle>
            <a:lvl1pPr>
              <a:defRPr>
                <a:solidFill>
                  <a:schemeClr val="tx1"/>
                </a:solidFill>
                <a:latin typeface="Arial" charset="0"/>
                <a:ea typeface="黑体" pitchFamily="2" charset="-122"/>
              </a:defRPr>
            </a:lvl1pPr>
            <a:lvl2pPr marL="742950" indent="-285750">
              <a:defRPr>
                <a:solidFill>
                  <a:schemeClr val="tx1"/>
                </a:solidFill>
                <a:latin typeface="Arial" charset="0"/>
                <a:ea typeface="黑体" pitchFamily="2" charset="-122"/>
              </a:defRPr>
            </a:lvl2pPr>
            <a:lvl3pPr marL="1143000" indent="-228600">
              <a:defRPr>
                <a:solidFill>
                  <a:schemeClr val="tx1"/>
                </a:solidFill>
                <a:latin typeface="Arial" charset="0"/>
                <a:ea typeface="黑体" pitchFamily="2" charset="-122"/>
              </a:defRPr>
            </a:lvl3pPr>
            <a:lvl4pPr marL="1600200" indent="-228600">
              <a:defRPr>
                <a:solidFill>
                  <a:schemeClr val="tx1"/>
                </a:solidFill>
                <a:latin typeface="Arial" charset="0"/>
                <a:ea typeface="黑体" pitchFamily="2" charset="-122"/>
              </a:defRPr>
            </a:lvl4pPr>
            <a:lvl5pPr marL="2057400" indent="-228600">
              <a:defRPr>
                <a:solidFill>
                  <a:schemeClr val="tx1"/>
                </a:solidFill>
                <a:latin typeface="Arial" charset="0"/>
                <a:ea typeface="黑体" pitchFamily="2" charset="-122"/>
              </a:defRPr>
            </a:lvl5pPr>
            <a:lvl6pPr marL="2514600" indent="-228600" fontAlgn="base">
              <a:spcBef>
                <a:spcPct val="0"/>
              </a:spcBef>
              <a:spcAft>
                <a:spcPct val="0"/>
              </a:spcAft>
              <a:defRPr>
                <a:solidFill>
                  <a:schemeClr val="tx1"/>
                </a:solidFill>
                <a:latin typeface="Arial" charset="0"/>
                <a:ea typeface="黑体" pitchFamily="2" charset="-122"/>
              </a:defRPr>
            </a:lvl6pPr>
            <a:lvl7pPr marL="2971800" indent="-228600" fontAlgn="base">
              <a:spcBef>
                <a:spcPct val="0"/>
              </a:spcBef>
              <a:spcAft>
                <a:spcPct val="0"/>
              </a:spcAft>
              <a:defRPr>
                <a:solidFill>
                  <a:schemeClr val="tx1"/>
                </a:solidFill>
                <a:latin typeface="Arial" charset="0"/>
                <a:ea typeface="黑体" pitchFamily="2" charset="-122"/>
              </a:defRPr>
            </a:lvl7pPr>
            <a:lvl8pPr marL="3429000" indent="-228600" fontAlgn="base">
              <a:spcBef>
                <a:spcPct val="0"/>
              </a:spcBef>
              <a:spcAft>
                <a:spcPct val="0"/>
              </a:spcAft>
              <a:defRPr>
                <a:solidFill>
                  <a:schemeClr val="tx1"/>
                </a:solidFill>
                <a:latin typeface="Arial" charset="0"/>
                <a:ea typeface="黑体" pitchFamily="2" charset="-122"/>
              </a:defRPr>
            </a:lvl8pPr>
            <a:lvl9pPr marL="3886200" indent="-228600" fontAlgn="base">
              <a:spcBef>
                <a:spcPct val="0"/>
              </a:spcBef>
              <a:spcAft>
                <a:spcPct val="0"/>
              </a:spcAft>
              <a:defRPr>
                <a:solidFill>
                  <a:schemeClr val="tx1"/>
                </a:solidFill>
                <a:latin typeface="Arial" charset="0"/>
                <a:ea typeface="黑体" pitchFamily="2" charset="-122"/>
              </a:defRPr>
            </a:lvl9pPr>
          </a:lstStyle>
          <a:p>
            <a:pPr indent="355600" eaLnBrk="0" fontAlgn="auto" hangingPunct="0">
              <a:spcBef>
                <a:spcPct val="60000"/>
              </a:spcBef>
              <a:spcAft>
                <a:spcPts val="0"/>
              </a:spcAft>
              <a:buClr>
                <a:schemeClr val="accent1"/>
              </a:buClr>
              <a:defRPr/>
            </a:pPr>
            <a:r>
              <a:rPr lang="zh-CN" altLang="en-US" sz="1400" i="1" dirty="0" smtClean="0">
                <a:solidFill>
                  <a:schemeClr val="bg1"/>
                </a:solidFill>
                <a:effectLst>
                  <a:outerShdw blurRad="38100" dist="38100" dir="2700000" algn="tl">
                    <a:srgbClr val="000000">
                      <a:alpha val="43137"/>
                    </a:srgbClr>
                  </a:outerShdw>
                </a:effectLst>
                <a:latin typeface="Arial" pitchFamily="34" charset="0"/>
                <a:ea typeface="+mj-ea"/>
                <a:cs typeface="Arial" pitchFamily="34" charset="0"/>
              </a:rPr>
              <a:t>由 </a:t>
            </a:r>
            <a:r>
              <a:rPr lang="en-US" altLang="zh-CN" sz="1400" i="1" dirty="0" smtClean="0">
                <a:solidFill>
                  <a:schemeClr val="bg1"/>
                </a:solidFill>
                <a:effectLst>
                  <a:outerShdw blurRad="38100" dist="38100" dir="2700000" algn="tl">
                    <a:srgbClr val="000000">
                      <a:alpha val="43137"/>
                    </a:srgbClr>
                  </a:outerShdw>
                </a:effectLst>
                <a:latin typeface="Arial" pitchFamily="34" charset="0"/>
                <a:ea typeface="+mj-ea"/>
                <a:cs typeface="Arial" pitchFamily="34" charset="0"/>
              </a:rPr>
              <a:t>Nordri®</a:t>
            </a:r>
            <a:r>
              <a:rPr lang="zh-CN" altLang="en-US" sz="1400" i="1" dirty="0" smtClean="0">
                <a:solidFill>
                  <a:schemeClr val="bg1"/>
                </a:solidFill>
                <a:effectLst>
                  <a:outerShdw blurRad="38100" dist="38100" dir="2700000" algn="tl">
                    <a:srgbClr val="000000">
                      <a:alpha val="43137"/>
                    </a:srgbClr>
                  </a:outerShdw>
                </a:effectLst>
                <a:latin typeface="Arial" pitchFamily="34" charset="0"/>
                <a:ea typeface="+mj-ea"/>
                <a:cs typeface="Arial" pitchFamily="34" charset="0"/>
              </a:rPr>
              <a:t>设计提供</a:t>
            </a:r>
            <a:endParaRPr lang="zh-CN" altLang="en-US" sz="1400" i="1" dirty="0">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a:p>
            <a:pPr indent="355600" eaLnBrk="0" fontAlgn="auto" hangingPunct="0">
              <a:spcBef>
                <a:spcPts val="0"/>
              </a:spcBef>
              <a:spcAft>
                <a:spcPts val="0"/>
              </a:spcAft>
              <a:buClr>
                <a:schemeClr val="accent1"/>
              </a:buClr>
              <a:defRPr/>
            </a:pPr>
            <a:r>
              <a:rPr lang="en-US" altLang="zh-CN" sz="1400" i="1" dirty="0">
                <a:solidFill>
                  <a:schemeClr val="bg1"/>
                </a:solidFill>
                <a:effectLst>
                  <a:outerShdw blurRad="38100" dist="38100" dir="2700000" algn="tl">
                    <a:srgbClr val="000000">
                      <a:alpha val="43137"/>
                    </a:srgbClr>
                  </a:outerShdw>
                </a:effectLst>
                <a:latin typeface="Arial" pitchFamily="34" charset="0"/>
                <a:ea typeface="+mj-ea"/>
                <a:cs typeface="Arial" pitchFamily="34" charset="0"/>
              </a:rPr>
              <a:t>www.nordridesign.com</a:t>
            </a:r>
            <a:endParaRPr lang="en-US" altLang="zh-CN" sz="1400" i="1" noProof="1">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p:txBody>
      </p:sp>
      <p:sp>
        <p:nvSpPr>
          <p:cNvPr id="2" name="标题 1"/>
          <p:cNvSpPr>
            <a:spLocks noGrp="1"/>
          </p:cNvSpPr>
          <p:nvPr>
            <p:ph type="ctrTitle"/>
          </p:nvPr>
        </p:nvSpPr>
        <p:spPr>
          <a:xfrm>
            <a:off x="468313" y="2279742"/>
            <a:ext cx="6047903" cy="639678"/>
          </a:xfrm>
          <a:prstGeom prst="rect">
            <a:avLst/>
          </a:prstGeom>
        </p:spPr>
        <p:txBody>
          <a:bodyPr>
            <a:normAutofit/>
          </a:bodyPr>
          <a:lstStyle>
            <a:lvl1pPr algn="l">
              <a:defRPr sz="3200" b="1">
                <a:solidFill>
                  <a:schemeClr val="tx1"/>
                </a:solidFill>
                <a:latin typeface="+mj-ea"/>
                <a:ea typeface="+mj-ea"/>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468314" y="2952936"/>
            <a:ext cx="6047292" cy="372244"/>
          </a:xfrm>
          <a:prstGeom prst="rect">
            <a:avLst/>
          </a:prstGeom>
        </p:spPr>
        <p:txBody>
          <a:bodyPr>
            <a:normAutofit/>
          </a:bodyPr>
          <a:lstStyle>
            <a:lvl1pPr marL="0" indent="0" algn="l">
              <a:buNone/>
              <a:defRPr sz="1800">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srcRect/>
          <a:stretch>
            <a:fillRect/>
          </a:stretch>
        </p:blipFill>
        <p:spPr bwMode="auto">
          <a:xfrm>
            <a:off x="477838" y="6381750"/>
            <a:ext cx="8188325" cy="11588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内容占位符 8"/>
          <p:cNvSpPr>
            <a:spLocks noGrp="1"/>
          </p:cNvSpPr>
          <p:nvPr>
            <p:ph sz="quarter" idx="12"/>
          </p:nvPr>
        </p:nvSpPr>
        <p:spPr>
          <a:xfrm>
            <a:off x="468312" y="981075"/>
            <a:ext cx="8207376" cy="54006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2"/>
          <p:cNvSpPr>
            <a:spLocks noGrp="1"/>
          </p:cNvSpPr>
          <p:nvPr>
            <p:ph type="ftr" sz="quarter" idx="13"/>
          </p:nvPr>
        </p:nvSpPr>
        <p:spPr/>
        <p:txBody>
          <a:bodyPr/>
          <a:lstStyle>
            <a:lvl1pPr>
              <a:defRPr/>
            </a:lvl1pPr>
          </a:lstStyle>
          <a:p>
            <a:pPr>
              <a:defRPr/>
            </a:pPr>
            <a:endParaRPr lang="zh-CN" altLang="en-US"/>
          </a:p>
        </p:txBody>
      </p:sp>
      <p:sp>
        <p:nvSpPr>
          <p:cNvPr id="7" name="灯片编号占位符 3"/>
          <p:cNvSpPr>
            <a:spLocks noGrp="1"/>
          </p:cNvSpPr>
          <p:nvPr>
            <p:ph type="sldNum" sz="quarter" idx="14"/>
          </p:nvPr>
        </p:nvSpPr>
        <p:spPr/>
        <p:txBody>
          <a:bodyPr/>
          <a:lstStyle>
            <a:lvl1pPr>
              <a:defRPr dirty="0"/>
            </a:lvl1pPr>
          </a:lstStyle>
          <a:p>
            <a:pPr>
              <a:defRPr/>
            </a:pPr>
            <a:r>
              <a:rPr lang="en-US" altLang="zh-CN"/>
              <a:t>P</a:t>
            </a:r>
            <a:fld id="{5ECFA312-B112-4072-BB41-6986BA355A0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endParaRPr lang="zh-CN" altLang="en-US"/>
          </a:p>
        </p:txBody>
      </p:sp>
      <p:sp>
        <p:nvSpPr>
          <p:cNvPr id="4" name="灯片编号占位符 3"/>
          <p:cNvSpPr>
            <a:spLocks noGrp="1"/>
          </p:cNvSpPr>
          <p:nvPr>
            <p:ph type="sldNum" sz="quarter" idx="11"/>
          </p:nvPr>
        </p:nvSpPr>
        <p:spPr/>
        <p:txBody>
          <a:bodyPr/>
          <a:lstStyle>
            <a:lvl1pPr>
              <a:defRPr dirty="0"/>
            </a:lvl1pPr>
          </a:lstStyle>
          <a:p>
            <a:pPr>
              <a:defRPr/>
            </a:pPr>
            <a:r>
              <a:rPr lang="en-US" altLang="zh-CN"/>
              <a:t>P</a:t>
            </a:r>
            <a:fld id="{96CEAEB6-0354-4AEC-8A9F-35137115CEAA}"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矩形 11"/>
          <p:cNvSpPr>
            <a:spLocks noChangeArrowheads="1"/>
          </p:cNvSpPr>
          <p:nvPr userDrawn="1"/>
        </p:nvSpPr>
        <p:spPr bwMode="auto">
          <a:xfrm>
            <a:off x="0" y="6864350"/>
            <a:ext cx="9144000" cy="287338"/>
          </a:xfrm>
          <a:prstGeom prst="rect">
            <a:avLst/>
          </a:prstGeom>
          <a:solidFill>
            <a:srgbClr val="BBBFC3">
              <a:alpha val="0"/>
            </a:srgbClr>
          </a:solidFill>
          <a:ln>
            <a:noFill/>
          </a:ln>
          <a:extLst/>
        </p:spPr>
        <p:txBody>
          <a:bodyPr anchor="ctr"/>
          <a:lstStyle/>
          <a:p>
            <a:pPr marL="622300" fontAlgn="auto">
              <a:spcBef>
                <a:spcPts val="0"/>
              </a:spcBef>
              <a:spcAft>
                <a:spcPts val="0"/>
              </a:spcAft>
              <a:defRPr/>
            </a:pPr>
            <a:r>
              <a:rPr lang="zh-CN" altLang="en-US" sz="1100" dirty="0">
                <a:latin typeface="+mn-lt"/>
                <a:ea typeface="+mn-ea"/>
                <a:cs typeface="Arial" charset="0"/>
              </a:rPr>
              <a:t>由</a:t>
            </a:r>
            <a:r>
              <a:rPr lang="en-US" altLang="zh-CN" sz="1100" dirty="0">
                <a:latin typeface="+mn-lt"/>
                <a:ea typeface="+mn-ea"/>
                <a:cs typeface="Arial" charset="0"/>
              </a:rPr>
              <a:t>Nordri®</a:t>
            </a:r>
            <a:r>
              <a:rPr lang="zh-CN" altLang="en-US" sz="1100" dirty="0">
                <a:latin typeface="+mn-lt"/>
                <a:ea typeface="+mn-ea"/>
                <a:cs typeface="Arial" charset="0"/>
              </a:rPr>
              <a:t>（</a:t>
            </a:r>
            <a:r>
              <a:rPr lang="en-US" altLang="zh-CN" sz="1100" dirty="0">
                <a:latin typeface="+mn-lt"/>
                <a:ea typeface="+mn-ea"/>
                <a:cs typeface="Arial" charset="0"/>
              </a:rPr>
              <a:t>www.nordridesign.com </a:t>
            </a:r>
            <a:r>
              <a:rPr lang="zh-CN" altLang="en-US" sz="1100" dirty="0">
                <a:latin typeface="+mn-lt"/>
                <a:ea typeface="+mn-ea"/>
                <a:cs typeface="Arial" charset="0"/>
              </a:rPr>
              <a:t>） 设计提供</a:t>
            </a:r>
            <a:endParaRPr lang="en-US" altLang="zh-CN" sz="1100" dirty="0">
              <a:latin typeface="+mn-lt"/>
              <a:ea typeface="+mn-ea"/>
              <a:cs typeface="Arial" charset="0"/>
            </a:endParaRPr>
          </a:p>
        </p:txBody>
      </p:sp>
      <p:sp>
        <p:nvSpPr>
          <p:cNvPr id="3" name="页脚占位符 2"/>
          <p:cNvSpPr>
            <a:spLocks noGrp="1"/>
          </p:cNvSpPr>
          <p:nvPr>
            <p:ph type="ftr" sz="quarter" idx="10"/>
          </p:nvPr>
        </p:nvSpPr>
        <p:spPr/>
        <p:txBody>
          <a:bodyPr/>
          <a:lstStyle>
            <a:lvl1pPr>
              <a:defRPr/>
            </a:lvl1pPr>
          </a:lstStyle>
          <a:p>
            <a:pPr>
              <a:defRPr/>
            </a:pPr>
            <a:endParaRPr lang="zh-CN" altLang="en-US"/>
          </a:p>
        </p:txBody>
      </p:sp>
      <p:sp>
        <p:nvSpPr>
          <p:cNvPr id="4" name="灯片编号占位符 3"/>
          <p:cNvSpPr>
            <a:spLocks noGrp="1"/>
          </p:cNvSpPr>
          <p:nvPr>
            <p:ph type="sldNum" sz="quarter" idx="11"/>
          </p:nvPr>
        </p:nvSpPr>
        <p:spPr/>
        <p:txBody>
          <a:bodyPr/>
          <a:lstStyle>
            <a:lvl1pPr>
              <a:defRPr dirty="0"/>
            </a:lvl1pPr>
          </a:lstStyle>
          <a:p>
            <a:pPr>
              <a:defRPr/>
            </a:pPr>
            <a:r>
              <a:rPr lang="en-US" altLang="zh-CN"/>
              <a:t>P</a:t>
            </a:r>
            <a:fld id="{49D15FF3-8D50-4662-BE14-B2231B1339CE}"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配色方案说明">
    <p:spTree>
      <p:nvGrpSpPr>
        <p:cNvPr id="1" name=""/>
        <p:cNvGrpSpPr/>
        <p:nvPr/>
      </p:nvGrpSpPr>
      <p:grpSpPr>
        <a:xfrm>
          <a:off x="0" y="0"/>
          <a:ext cx="0" cy="0"/>
          <a:chOff x="0" y="0"/>
          <a:chExt cx="0" cy="0"/>
        </a:xfrm>
      </p:grpSpPr>
      <p:grpSp>
        <p:nvGrpSpPr>
          <p:cNvPr id="4" name="组合 1"/>
          <p:cNvGrpSpPr>
            <a:grpSpLocks/>
          </p:cNvGrpSpPr>
          <p:nvPr userDrawn="1"/>
        </p:nvGrpSpPr>
        <p:grpSpPr bwMode="auto">
          <a:xfrm>
            <a:off x="741363" y="1398588"/>
            <a:ext cx="7672387" cy="4811712"/>
            <a:chOff x="468311" y="1227376"/>
            <a:chExt cx="8219055" cy="5154374"/>
          </a:xfrm>
        </p:grpSpPr>
        <p:sp>
          <p:nvSpPr>
            <p:cNvPr id="5" name="矩形 5"/>
            <p:cNvSpPr/>
            <p:nvPr userDrawn="1"/>
          </p:nvSpPr>
          <p:spPr bwMode="auto">
            <a:xfrm>
              <a:off x="7476531" y="2817392"/>
              <a:ext cx="1210835" cy="1214194"/>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a:lstStyle/>
            <a:p>
              <a:pPr algn="ctr" fontAlgn="auto">
                <a:spcBef>
                  <a:spcPts val="0"/>
                </a:spcBef>
                <a:spcAft>
                  <a:spcPts val="0"/>
                </a:spcAft>
                <a:defRPr/>
              </a:pPr>
              <a:endParaRPr lang="zh-CN" altLang="en-US">
                <a:latin typeface="+mn-lt"/>
                <a:ea typeface="+mn-ea"/>
                <a:cs typeface="+mn-cs"/>
              </a:endParaRPr>
            </a:p>
          </p:txBody>
        </p:sp>
        <p:sp>
          <p:nvSpPr>
            <p:cNvPr id="6" name="矩形 6"/>
            <p:cNvSpPr/>
            <p:nvPr userDrawn="1"/>
          </p:nvSpPr>
          <p:spPr bwMode="auto">
            <a:xfrm>
              <a:off x="3265816" y="2817392"/>
              <a:ext cx="1210835" cy="1214194"/>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a:lstStyle/>
            <a:p>
              <a:pPr algn="ctr" fontAlgn="auto">
                <a:spcBef>
                  <a:spcPts val="0"/>
                </a:spcBef>
                <a:spcAft>
                  <a:spcPts val="0"/>
                </a:spcAft>
                <a:defRPr/>
              </a:pPr>
              <a:endParaRPr lang="zh-CN" altLang="en-US">
                <a:latin typeface="+mn-lt"/>
                <a:ea typeface="+mn-ea"/>
                <a:cs typeface="+mn-cs"/>
              </a:endParaRPr>
            </a:p>
          </p:txBody>
        </p:sp>
        <p:sp>
          <p:nvSpPr>
            <p:cNvPr id="7" name="矩形 7"/>
            <p:cNvSpPr/>
            <p:nvPr userDrawn="1"/>
          </p:nvSpPr>
          <p:spPr bwMode="auto">
            <a:xfrm>
              <a:off x="468311" y="2817392"/>
              <a:ext cx="2607037" cy="1214194"/>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a:lstStyle/>
            <a:p>
              <a:pPr algn="ctr" fontAlgn="auto">
                <a:spcBef>
                  <a:spcPts val="0"/>
                </a:spcBef>
                <a:spcAft>
                  <a:spcPts val="0"/>
                </a:spcAft>
                <a:defRPr/>
              </a:pPr>
              <a:endParaRPr lang="zh-CN" altLang="en-US">
                <a:latin typeface="+mn-lt"/>
                <a:ea typeface="+mn-ea"/>
                <a:cs typeface="+mn-cs"/>
              </a:endParaRPr>
            </a:p>
          </p:txBody>
        </p:sp>
        <p:sp>
          <p:nvSpPr>
            <p:cNvPr id="8" name="左大括号 9"/>
            <p:cNvSpPr/>
            <p:nvPr userDrawn="1"/>
          </p:nvSpPr>
          <p:spPr>
            <a:xfrm rot="5400000">
              <a:off x="4342312" y="-2229990"/>
              <a:ext cx="455748" cy="820375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 name="椭圆 10"/>
            <p:cNvSpPr/>
            <p:nvPr userDrawn="1"/>
          </p:nvSpPr>
          <p:spPr bwMode="auto">
            <a:xfrm>
              <a:off x="468313" y="2564904"/>
              <a:ext cx="504056" cy="504056"/>
            </a:xfrm>
            <a:prstGeom prst="ellipse">
              <a:avLst/>
            </a:prstGeom>
            <a:solidFill>
              <a:schemeClr val="bg1"/>
            </a:solidFill>
            <a:ln>
              <a:solidFill>
                <a:schemeClr val="bg1">
                  <a:lumMod val="85000"/>
                </a:schemeClr>
              </a:solid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0" name="椭圆 11"/>
            <p:cNvSpPr/>
            <p:nvPr userDrawn="1"/>
          </p:nvSpPr>
          <p:spPr bwMode="auto">
            <a:xfrm>
              <a:off x="1169203" y="2564904"/>
              <a:ext cx="504056" cy="504056"/>
            </a:xfrm>
            <a:prstGeom prst="ellipse">
              <a:avLst/>
            </a:prstGeom>
            <a:solidFill>
              <a:schemeClr val="tx1"/>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1" name="椭圆 12"/>
            <p:cNvSpPr/>
            <p:nvPr userDrawn="1"/>
          </p:nvSpPr>
          <p:spPr bwMode="auto">
            <a:xfrm>
              <a:off x="1870093" y="2564904"/>
              <a:ext cx="504056" cy="504056"/>
            </a:xfrm>
            <a:prstGeom prst="ellipse">
              <a:avLst/>
            </a:prstGeom>
            <a:solidFill>
              <a:schemeClr val="bg2"/>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2" name="椭圆 13"/>
            <p:cNvSpPr/>
            <p:nvPr userDrawn="1"/>
          </p:nvSpPr>
          <p:spPr bwMode="auto">
            <a:xfrm>
              <a:off x="2570983" y="2564904"/>
              <a:ext cx="504056" cy="504056"/>
            </a:xfrm>
            <a:prstGeom prst="ellipse">
              <a:avLst/>
            </a:prstGeom>
            <a:solidFill>
              <a:schemeClr val="tx2"/>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3" name="椭圆 14"/>
            <p:cNvSpPr/>
            <p:nvPr userDrawn="1"/>
          </p:nvSpPr>
          <p:spPr bwMode="auto">
            <a:xfrm>
              <a:off x="3271873" y="2564904"/>
              <a:ext cx="504056" cy="504056"/>
            </a:xfrm>
            <a:prstGeom prst="ellipse">
              <a:avLst/>
            </a:prstGeom>
            <a:solidFill>
              <a:schemeClr val="accent1"/>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4" name="椭圆 15"/>
            <p:cNvSpPr/>
            <p:nvPr userDrawn="1"/>
          </p:nvSpPr>
          <p:spPr bwMode="auto">
            <a:xfrm>
              <a:off x="3972763" y="2564904"/>
              <a:ext cx="504056" cy="504056"/>
            </a:xfrm>
            <a:prstGeom prst="ellipse">
              <a:avLst/>
            </a:prstGeom>
            <a:solidFill>
              <a:schemeClr val="accent2"/>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5" name="椭圆 16"/>
            <p:cNvSpPr/>
            <p:nvPr userDrawn="1"/>
          </p:nvSpPr>
          <p:spPr bwMode="auto">
            <a:xfrm>
              <a:off x="4673653" y="2564904"/>
              <a:ext cx="504056" cy="504056"/>
            </a:xfrm>
            <a:prstGeom prst="ellipse">
              <a:avLst/>
            </a:prstGeom>
            <a:solidFill>
              <a:schemeClr val="accent3"/>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6" name="椭圆 17"/>
            <p:cNvSpPr/>
            <p:nvPr userDrawn="1"/>
          </p:nvSpPr>
          <p:spPr bwMode="auto">
            <a:xfrm>
              <a:off x="5374543" y="2564904"/>
              <a:ext cx="504056" cy="504056"/>
            </a:xfrm>
            <a:prstGeom prst="ellipse">
              <a:avLst/>
            </a:prstGeom>
            <a:solidFill>
              <a:schemeClr val="accent4"/>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7" name="椭圆 18"/>
            <p:cNvSpPr/>
            <p:nvPr userDrawn="1"/>
          </p:nvSpPr>
          <p:spPr bwMode="auto">
            <a:xfrm>
              <a:off x="6075433" y="2564904"/>
              <a:ext cx="504056" cy="504056"/>
            </a:xfrm>
            <a:prstGeom prst="ellipse">
              <a:avLst/>
            </a:prstGeom>
            <a:solidFill>
              <a:schemeClr val="accent5"/>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9</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8" name="椭圆 19"/>
            <p:cNvSpPr/>
            <p:nvPr userDrawn="1"/>
          </p:nvSpPr>
          <p:spPr bwMode="auto">
            <a:xfrm>
              <a:off x="6776323" y="2564904"/>
              <a:ext cx="504056" cy="504056"/>
            </a:xfrm>
            <a:prstGeom prst="ellipse">
              <a:avLst/>
            </a:prstGeom>
            <a:solidFill>
              <a:schemeClr val="accent6"/>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10</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9" name="椭圆 20"/>
            <p:cNvSpPr/>
            <p:nvPr userDrawn="1"/>
          </p:nvSpPr>
          <p:spPr bwMode="auto">
            <a:xfrm>
              <a:off x="7477213" y="2564904"/>
              <a:ext cx="504056" cy="504056"/>
            </a:xfrm>
            <a:prstGeom prst="ellipse">
              <a:avLst/>
            </a:prstGeom>
            <a:solidFill>
              <a:srgbClr val="0070C0"/>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0" name="椭圆 21"/>
            <p:cNvSpPr/>
            <p:nvPr userDrawn="1"/>
          </p:nvSpPr>
          <p:spPr bwMode="auto">
            <a:xfrm>
              <a:off x="8178102" y="2564904"/>
              <a:ext cx="504056" cy="504056"/>
            </a:xfrm>
            <a:prstGeom prst="ellipse">
              <a:avLst/>
            </a:prstGeom>
            <a:solidFill>
              <a:srgbClr val="7030A0"/>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1" name="左大括号 22"/>
            <p:cNvSpPr/>
            <p:nvPr userDrawn="1"/>
          </p:nvSpPr>
          <p:spPr>
            <a:xfrm rot="5400000">
              <a:off x="3736040" y="1751976"/>
              <a:ext cx="227874" cy="1154716"/>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2" name="左大括号 23"/>
            <p:cNvSpPr/>
            <p:nvPr userDrawn="1"/>
          </p:nvSpPr>
          <p:spPr>
            <a:xfrm rot="5400000">
              <a:off x="5888163" y="1050474"/>
              <a:ext cx="227874" cy="255772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3" name="左大括号 24"/>
            <p:cNvSpPr/>
            <p:nvPr userDrawn="1"/>
          </p:nvSpPr>
          <p:spPr>
            <a:xfrm rot="5400000">
              <a:off x="7940801" y="1751126"/>
              <a:ext cx="227874" cy="1156416"/>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4" name="左大括号 25"/>
            <p:cNvSpPr/>
            <p:nvPr userDrawn="1"/>
          </p:nvSpPr>
          <p:spPr>
            <a:xfrm rot="5400000">
              <a:off x="1605173" y="1078534"/>
              <a:ext cx="227874" cy="2501599"/>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5" name="左大括号 26"/>
            <p:cNvSpPr/>
            <p:nvPr userDrawn="1"/>
          </p:nvSpPr>
          <p:spPr>
            <a:xfrm rot="5400000" flipH="1">
              <a:off x="4343162" y="632890"/>
              <a:ext cx="414935" cy="8164635"/>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6" name="内容占位符 4"/>
            <p:cNvSpPr txBox="1">
              <a:spLocks/>
            </p:cNvSpPr>
            <p:nvPr userDrawn="1"/>
          </p:nvSpPr>
          <p:spPr>
            <a:xfrm>
              <a:off x="468311" y="5009405"/>
              <a:ext cx="8203750" cy="425138"/>
            </a:xfrm>
            <a:prstGeom prst="rect">
              <a:avLst/>
            </a:prstGeom>
            <a:noFill/>
          </p:spPr>
          <p:txBody>
            <a:bodyPr anchor="ct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altLang="zh-CN" sz="1600" b="1" dirty="0">
                  <a:solidFill>
                    <a:schemeClr val="bg1">
                      <a:lumMod val="50000"/>
                    </a:schemeClr>
                  </a:solidFill>
                </a:rPr>
                <a:t>2003</a:t>
              </a:r>
              <a:r>
                <a:rPr lang="zh-CN" altLang="en-US" sz="1600" b="1" dirty="0">
                  <a:solidFill>
                    <a:schemeClr val="bg1">
                      <a:lumMod val="50000"/>
                    </a:schemeClr>
                  </a:solidFill>
                </a:rPr>
                <a:t>版本配色方案 </a:t>
              </a:r>
              <a:r>
                <a:rPr lang="zh-CN" altLang="en-US" sz="1600" b="1" dirty="0" smtClean="0"/>
                <a:t>（</a:t>
              </a:r>
              <a:r>
                <a:rPr lang="en-US" altLang="zh-CN" sz="1600" b="1" dirty="0" smtClean="0"/>
                <a:t>8</a:t>
              </a:r>
              <a:r>
                <a:rPr lang="zh-CN" altLang="en-US" sz="1600" b="1" dirty="0" smtClean="0"/>
                <a:t>种配色）</a:t>
              </a:r>
              <a:endParaRPr lang="zh-CN" altLang="en-US" sz="1600" b="1" dirty="0"/>
            </a:p>
          </p:txBody>
        </p:sp>
        <p:sp>
          <p:nvSpPr>
            <p:cNvPr id="27" name="TextBox 28"/>
            <p:cNvSpPr txBox="1"/>
            <p:nvPr userDrawn="1"/>
          </p:nvSpPr>
          <p:spPr>
            <a:xfrm>
              <a:off x="1305012" y="1916099"/>
              <a:ext cx="891120" cy="278891"/>
            </a:xfrm>
            <a:prstGeom prst="rect">
              <a:avLst/>
            </a:prstGeom>
            <a:noFill/>
          </p:spPr>
          <p:txBody>
            <a:bodyPr wrap="none">
              <a:spAutoFit/>
            </a:bodyPr>
            <a:lstStyle/>
            <a:p>
              <a:pPr algn="ctr" fontAlgn="auto">
                <a:lnSpc>
                  <a:spcPct val="120000"/>
                </a:lnSpc>
                <a:spcBef>
                  <a:spcPts val="0"/>
                </a:spcBef>
                <a:spcAft>
                  <a:spcPts val="0"/>
                </a:spcAft>
                <a:defRPr/>
              </a:pPr>
              <a:r>
                <a:rPr lang="zh-CN" altLang="en-US" sz="1050" dirty="0">
                  <a:solidFill>
                    <a:prstClr val="black"/>
                  </a:solidFill>
                  <a:latin typeface="Arial" pitchFamily="34" charset="0"/>
                  <a:ea typeface="微软雅黑" pitchFamily="34" charset="-122"/>
                  <a:cs typeface="Arial" pitchFamily="34" charset="0"/>
                </a:rPr>
                <a:t>文字与背景</a:t>
              </a:r>
            </a:p>
          </p:txBody>
        </p:sp>
        <p:sp>
          <p:nvSpPr>
            <p:cNvPr id="28" name="TextBox 29"/>
            <p:cNvSpPr txBox="1"/>
            <p:nvPr userDrawn="1"/>
          </p:nvSpPr>
          <p:spPr>
            <a:xfrm>
              <a:off x="3554920" y="1916099"/>
              <a:ext cx="590113" cy="270388"/>
            </a:xfrm>
            <a:prstGeom prst="rect">
              <a:avLst/>
            </a:prstGeom>
            <a:noFill/>
          </p:spPr>
          <p:txBody>
            <a:bodyPr wrap="none">
              <a:spAutoFit/>
            </a:bodyPr>
            <a:lstStyle/>
            <a:p>
              <a:pPr algn="ctr" fontAlgn="auto">
                <a:lnSpc>
                  <a:spcPct val="120000"/>
                </a:lnSpc>
                <a:spcBef>
                  <a:spcPts val="0"/>
                </a:spcBef>
                <a:spcAft>
                  <a:spcPts val="0"/>
                </a:spcAft>
                <a:defRPr/>
              </a:pPr>
              <a:r>
                <a:rPr lang="zh-CN" altLang="en-US" sz="1050" dirty="0">
                  <a:solidFill>
                    <a:prstClr val="black"/>
                  </a:solidFill>
                  <a:latin typeface="Arial" pitchFamily="34" charset="0"/>
                  <a:ea typeface="微软雅黑" pitchFamily="34" charset="-122"/>
                  <a:cs typeface="Arial" pitchFamily="34" charset="0"/>
                </a:rPr>
                <a:t>常用色</a:t>
              </a:r>
            </a:p>
          </p:txBody>
        </p:sp>
        <p:sp>
          <p:nvSpPr>
            <p:cNvPr id="29" name="TextBox 30"/>
            <p:cNvSpPr txBox="1"/>
            <p:nvPr userDrawn="1"/>
          </p:nvSpPr>
          <p:spPr>
            <a:xfrm>
              <a:off x="5707895" y="1916099"/>
              <a:ext cx="588412" cy="270388"/>
            </a:xfrm>
            <a:prstGeom prst="rect">
              <a:avLst/>
            </a:prstGeom>
            <a:noFill/>
          </p:spPr>
          <p:txBody>
            <a:bodyPr wrap="none">
              <a:spAutoFit/>
            </a:bodyPr>
            <a:lstStyle/>
            <a:p>
              <a:pPr algn="ctr" fontAlgn="auto">
                <a:lnSpc>
                  <a:spcPct val="120000"/>
                </a:lnSpc>
                <a:spcBef>
                  <a:spcPts val="0"/>
                </a:spcBef>
                <a:spcAft>
                  <a:spcPts val="0"/>
                </a:spcAft>
                <a:defRPr/>
              </a:pPr>
              <a:r>
                <a:rPr lang="zh-CN" altLang="en-US" sz="1050" dirty="0">
                  <a:solidFill>
                    <a:prstClr val="black"/>
                  </a:solidFill>
                  <a:latin typeface="Arial" pitchFamily="34" charset="0"/>
                  <a:ea typeface="微软雅黑" pitchFamily="34" charset="-122"/>
                  <a:cs typeface="Arial" pitchFamily="34" charset="0"/>
                </a:rPr>
                <a:t>辅助色</a:t>
              </a:r>
            </a:p>
          </p:txBody>
        </p:sp>
        <p:sp>
          <p:nvSpPr>
            <p:cNvPr id="30" name="TextBox 31"/>
            <p:cNvSpPr txBox="1"/>
            <p:nvPr userDrawn="1"/>
          </p:nvSpPr>
          <p:spPr>
            <a:xfrm>
              <a:off x="7729922" y="1916099"/>
              <a:ext cx="588412" cy="270388"/>
            </a:xfrm>
            <a:prstGeom prst="rect">
              <a:avLst/>
            </a:prstGeom>
            <a:noFill/>
          </p:spPr>
          <p:txBody>
            <a:bodyPr wrap="none">
              <a:spAutoFit/>
            </a:bodyPr>
            <a:lstStyle/>
            <a:p>
              <a:pPr algn="ctr" fontAlgn="auto">
                <a:lnSpc>
                  <a:spcPct val="120000"/>
                </a:lnSpc>
                <a:spcBef>
                  <a:spcPts val="0"/>
                </a:spcBef>
                <a:spcAft>
                  <a:spcPts val="0"/>
                </a:spcAft>
                <a:defRPr/>
              </a:pPr>
              <a:r>
                <a:rPr lang="zh-CN" altLang="en-US" sz="1050" dirty="0">
                  <a:solidFill>
                    <a:prstClr val="black"/>
                  </a:solidFill>
                  <a:latin typeface="Arial" pitchFamily="34" charset="0"/>
                  <a:ea typeface="微软雅黑" pitchFamily="34" charset="-122"/>
                  <a:cs typeface="Arial" pitchFamily="34" charset="0"/>
                </a:rPr>
                <a:t>链接色</a:t>
              </a:r>
            </a:p>
          </p:txBody>
        </p:sp>
        <p:cxnSp>
          <p:nvCxnSpPr>
            <p:cNvPr id="31" name="直接连接符 32"/>
            <p:cNvCxnSpPr>
              <a:stCxn id="11" idx="7"/>
              <a:endCxn id="11" idx="3"/>
            </p:cNvCxnSpPr>
            <p:nvPr userDrawn="1"/>
          </p:nvCxnSpPr>
          <p:spPr>
            <a:xfrm flipH="1">
              <a:off x="541437" y="2638835"/>
              <a:ext cx="357128" cy="357116"/>
            </a:xfrm>
            <a:prstGeom prst="line">
              <a:avLst/>
            </a:prstGeom>
          </p:spPr>
          <p:style>
            <a:lnRef idx="1">
              <a:schemeClr val="accent5"/>
            </a:lnRef>
            <a:fillRef idx="0">
              <a:schemeClr val="accent5"/>
            </a:fillRef>
            <a:effectRef idx="0">
              <a:schemeClr val="accent5"/>
            </a:effectRef>
            <a:fontRef idx="minor">
              <a:schemeClr val="tx1"/>
            </a:fontRef>
          </p:style>
        </p:cxnSp>
        <p:cxnSp>
          <p:nvCxnSpPr>
            <p:cNvPr id="32" name="直接连接符 33"/>
            <p:cNvCxnSpPr>
              <a:stCxn id="12" idx="7"/>
              <a:endCxn id="12" idx="3"/>
            </p:cNvCxnSpPr>
            <p:nvPr userDrawn="1"/>
          </p:nvCxnSpPr>
          <p:spPr>
            <a:xfrm flipH="1">
              <a:off x="1243790" y="2638835"/>
              <a:ext cx="355427" cy="357116"/>
            </a:xfrm>
            <a:prstGeom prst="line">
              <a:avLst/>
            </a:prstGeom>
          </p:spPr>
          <p:style>
            <a:lnRef idx="1">
              <a:schemeClr val="accent5"/>
            </a:lnRef>
            <a:fillRef idx="0">
              <a:schemeClr val="accent5"/>
            </a:fillRef>
            <a:effectRef idx="0">
              <a:schemeClr val="accent5"/>
            </a:effectRef>
            <a:fontRef idx="minor">
              <a:schemeClr val="tx1"/>
            </a:fontRef>
          </p:style>
        </p:cxnSp>
        <p:cxnSp>
          <p:nvCxnSpPr>
            <p:cNvPr id="33" name="直接连接符 34"/>
            <p:cNvCxnSpPr>
              <a:stCxn id="30731" idx="7"/>
              <a:endCxn id="30731" idx="3"/>
            </p:cNvCxnSpPr>
            <p:nvPr userDrawn="1"/>
          </p:nvCxnSpPr>
          <p:spPr>
            <a:xfrm flipH="1">
              <a:off x="1944442" y="2638835"/>
              <a:ext cx="355427" cy="357116"/>
            </a:xfrm>
            <a:prstGeom prst="line">
              <a:avLst/>
            </a:prstGeom>
          </p:spPr>
          <p:style>
            <a:lnRef idx="1">
              <a:schemeClr val="accent5"/>
            </a:lnRef>
            <a:fillRef idx="0">
              <a:schemeClr val="accent5"/>
            </a:fillRef>
            <a:effectRef idx="0">
              <a:schemeClr val="accent5"/>
            </a:effectRef>
            <a:fontRef idx="minor">
              <a:schemeClr val="tx1"/>
            </a:fontRef>
          </p:style>
        </p:cxnSp>
        <p:cxnSp>
          <p:nvCxnSpPr>
            <p:cNvPr id="34" name="直接连接符 35"/>
            <p:cNvCxnSpPr>
              <a:stCxn id="30730" idx="7"/>
              <a:endCxn id="30730" idx="3"/>
            </p:cNvCxnSpPr>
            <p:nvPr userDrawn="1"/>
          </p:nvCxnSpPr>
          <p:spPr>
            <a:xfrm flipH="1">
              <a:off x="2645094" y="2638835"/>
              <a:ext cx="355427" cy="357116"/>
            </a:xfrm>
            <a:prstGeom prst="line">
              <a:avLst/>
            </a:prstGeom>
          </p:spPr>
          <p:style>
            <a:lnRef idx="1">
              <a:schemeClr val="accent5"/>
            </a:lnRef>
            <a:fillRef idx="0">
              <a:schemeClr val="accent5"/>
            </a:fillRef>
            <a:effectRef idx="0">
              <a:schemeClr val="accent5"/>
            </a:effectRef>
            <a:fontRef idx="minor">
              <a:schemeClr val="tx1"/>
            </a:fontRef>
          </p:style>
        </p:cxnSp>
        <p:sp>
          <p:nvSpPr>
            <p:cNvPr id="35" name="TextBox 36"/>
            <p:cNvSpPr txBox="1"/>
            <p:nvPr userDrawn="1"/>
          </p:nvSpPr>
          <p:spPr>
            <a:xfrm>
              <a:off x="468311" y="5611400"/>
              <a:ext cx="8203750" cy="770350"/>
            </a:xfrm>
            <a:prstGeom prst="rect">
              <a:avLst/>
            </a:prstGeom>
            <a:solidFill>
              <a:schemeClr val="accent1">
                <a:lumMod val="20000"/>
                <a:lumOff val="80000"/>
                <a:alpha val="27843"/>
              </a:schemeClr>
            </a:solidFill>
            <a:ln w="3175">
              <a:solidFill>
                <a:schemeClr val="bg1">
                  <a:lumMod val="75000"/>
                </a:schemeClr>
              </a:solidFill>
            </a:ln>
          </p:spPr>
          <p:txBody>
            <a:bodyPr anchor="ctr"/>
            <a:lstStyle/>
            <a:p>
              <a:pPr fontAlgn="auto">
                <a:lnSpc>
                  <a:spcPct val="120000"/>
                </a:lnSpc>
                <a:spcBef>
                  <a:spcPts val="0"/>
                </a:spcBef>
                <a:spcAft>
                  <a:spcPts val="0"/>
                </a:spcAft>
                <a:defRPr/>
              </a:pPr>
              <a:r>
                <a:rPr lang="zh-CN" altLang="en-US" sz="800" b="1" dirty="0">
                  <a:solidFill>
                    <a:prstClr val="black"/>
                  </a:solidFill>
                  <a:latin typeface="Arial" pitchFamily="34" charset="0"/>
                  <a:ea typeface="微软雅黑" pitchFamily="34" charset="-122"/>
                  <a:cs typeface="Arial" pitchFamily="34" charset="0"/>
                </a:rPr>
                <a:t>配色规则：</a:t>
              </a:r>
              <a:endParaRPr lang="en-US" altLang="zh-CN" sz="800" b="1" dirty="0">
                <a:solidFill>
                  <a:prstClr val="black"/>
                </a:solidFill>
                <a:latin typeface="Arial" pitchFamily="34" charset="0"/>
                <a:ea typeface="微软雅黑" pitchFamily="34" charset="-122"/>
                <a:cs typeface="Arial" pitchFamily="34" charset="0"/>
              </a:endParaRPr>
            </a:p>
            <a:p>
              <a:pPr fontAlgn="auto">
                <a:lnSpc>
                  <a:spcPct val="120000"/>
                </a:lnSpc>
                <a:spcBef>
                  <a:spcPts val="0"/>
                </a:spcBef>
                <a:spcAft>
                  <a:spcPts val="0"/>
                </a:spcAft>
                <a:defRPr/>
              </a:pPr>
              <a:r>
                <a:rPr lang="zh-CN" altLang="en-US" sz="800" dirty="0">
                  <a:solidFill>
                    <a:schemeClr val="tx1">
                      <a:lumMod val="50000"/>
                      <a:lumOff val="50000"/>
                    </a:schemeClr>
                  </a:solidFill>
                  <a:latin typeface="Arial" pitchFamily="34" charset="0"/>
                  <a:ea typeface="微软雅黑" pitchFamily="34" charset="-122"/>
                  <a:cs typeface="Arial" pitchFamily="34" charset="0"/>
                </a:rPr>
                <a:t>通常情况下，配色方案中的前四种色彩文</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“字与背景色”固定不变。常用色与模板</a:t>
              </a:r>
              <a:r>
                <a:rPr lang="en-US" altLang="zh-CN" sz="800" dirty="0">
                  <a:solidFill>
                    <a:schemeClr val="tx1">
                      <a:lumMod val="50000"/>
                      <a:lumOff val="50000"/>
                    </a:schemeClr>
                  </a:solidFill>
                  <a:latin typeface="Arial" pitchFamily="34" charset="0"/>
                  <a:ea typeface="微软雅黑" pitchFamily="34" charset="-122"/>
                  <a:cs typeface="Arial" pitchFamily="34" charset="0"/>
                </a:rPr>
                <a:t>/logo/</a:t>
              </a:r>
              <a:r>
                <a:rPr lang="zh-CN" altLang="en-US" sz="800" dirty="0">
                  <a:solidFill>
                    <a:schemeClr val="tx1">
                      <a:lumMod val="50000"/>
                      <a:lumOff val="50000"/>
                    </a:schemeClr>
                  </a:solidFill>
                  <a:latin typeface="Arial" pitchFamily="34" charset="0"/>
                  <a:ea typeface="微软雅黑" pitchFamily="34" charset="-122"/>
                  <a:cs typeface="Arial" pitchFamily="34" charset="0"/>
                </a:rPr>
                <a:t>企业标准色一致。辅助色可根据对色彩的要求进行调整。链接色可根据需求进行调整。</a:t>
              </a:r>
              <a:endParaRPr lang="en-US" altLang="zh-CN" sz="800" dirty="0">
                <a:solidFill>
                  <a:schemeClr val="tx1">
                    <a:lumMod val="50000"/>
                    <a:lumOff val="50000"/>
                  </a:schemeClr>
                </a:solidFill>
                <a:latin typeface="Arial" pitchFamily="34" charset="0"/>
                <a:ea typeface="微软雅黑" pitchFamily="34" charset="-122"/>
                <a:cs typeface="Arial" pitchFamily="34" charset="0"/>
              </a:endParaRPr>
            </a:p>
            <a:p>
              <a:pPr fontAlgn="auto">
                <a:lnSpc>
                  <a:spcPct val="120000"/>
                </a:lnSpc>
                <a:spcBef>
                  <a:spcPts val="0"/>
                </a:spcBef>
                <a:spcAft>
                  <a:spcPts val="0"/>
                </a:spcAft>
                <a:defRPr/>
              </a:pPr>
              <a:r>
                <a:rPr lang="zh-CN" altLang="en-US" sz="800" dirty="0">
                  <a:solidFill>
                    <a:schemeClr val="tx1">
                      <a:lumMod val="50000"/>
                      <a:lumOff val="50000"/>
                    </a:schemeClr>
                  </a:solidFill>
                  <a:latin typeface="Arial" pitchFamily="34" charset="0"/>
                  <a:ea typeface="微软雅黑" pitchFamily="34" charset="-122"/>
                  <a:cs typeface="Arial" pitchFamily="34" charset="0"/>
                </a:rPr>
                <a:t>配色方案的编辑：</a:t>
              </a:r>
              <a:r>
                <a:rPr lang="en-US" altLang="zh-CN" sz="800" dirty="0">
                  <a:solidFill>
                    <a:schemeClr val="tx1">
                      <a:lumMod val="50000"/>
                      <a:lumOff val="50000"/>
                    </a:schemeClr>
                  </a:solidFill>
                  <a:latin typeface="Arial" pitchFamily="34" charset="0"/>
                  <a:ea typeface="微软雅黑" pitchFamily="34" charset="-122"/>
                  <a:cs typeface="Arial" pitchFamily="34" charset="0"/>
                </a:rPr>
                <a:t>07/10</a:t>
              </a:r>
              <a:r>
                <a:rPr lang="zh-CN" altLang="en-US" sz="800" dirty="0">
                  <a:solidFill>
                    <a:schemeClr val="tx1">
                      <a:lumMod val="50000"/>
                      <a:lumOff val="50000"/>
                    </a:schemeClr>
                  </a:solidFill>
                  <a:latin typeface="Arial" pitchFamily="34" charset="0"/>
                  <a:ea typeface="微软雅黑" pitchFamily="34" charset="-122"/>
                  <a:cs typeface="Arial" pitchFamily="34" charset="0"/>
                </a:rPr>
                <a:t>版本</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设计</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菜单中 </a:t>
              </a:r>
              <a:r>
                <a:rPr lang="en-US" altLang="zh-CN" sz="800" dirty="0">
                  <a:solidFill>
                    <a:schemeClr val="tx1">
                      <a:lumMod val="50000"/>
                      <a:lumOff val="50000"/>
                    </a:schemeClr>
                  </a:solidFill>
                  <a:latin typeface="Arial" pitchFamily="34" charset="0"/>
                  <a:ea typeface="微软雅黑" pitchFamily="34" charset="-122"/>
                  <a:cs typeface="Arial" pitchFamily="34" charset="0"/>
                  <a:sym typeface="Wingdings" pitchFamily="2" charset="2"/>
                </a:rPr>
                <a:t></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颜色</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中修改；</a:t>
              </a:r>
              <a:r>
                <a:rPr lang="en-US" altLang="zh-CN" sz="800" dirty="0">
                  <a:solidFill>
                    <a:schemeClr val="tx1">
                      <a:lumMod val="50000"/>
                      <a:lumOff val="50000"/>
                    </a:schemeClr>
                  </a:solidFill>
                  <a:latin typeface="Arial" pitchFamily="34" charset="0"/>
                  <a:ea typeface="微软雅黑" pitchFamily="34" charset="-122"/>
                  <a:cs typeface="Arial" pitchFamily="34" charset="0"/>
                </a:rPr>
                <a:t>03</a:t>
              </a:r>
              <a:r>
                <a:rPr lang="zh-CN" altLang="en-US" sz="800" dirty="0">
                  <a:solidFill>
                    <a:schemeClr val="tx1">
                      <a:lumMod val="50000"/>
                      <a:lumOff val="50000"/>
                    </a:schemeClr>
                  </a:solidFill>
                  <a:latin typeface="Arial" pitchFamily="34" charset="0"/>
                  <a:ea typeface="微软雅黑" pitchFamily="34" charset="-122"/>
                  <a:cs typeface="Arial" pitchFamily="34" charset="0"/>
                </a:rPr>
                <a:t>版本</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格式</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菜单</a:t>
              </a:r>
              <a:r>
                <a:rPr lang="en-US" altLang="zh-CN" sz="800" dirty="0">
                  <a:solidFill>
                    <a:schemeClr val="tx1">
                      <a:lumMod val="50000"/>
                      <a:lumOff val="50000"/>
                    </a:schemeClr>
                  </a:solidFill>
                  <a:latin typeface="Arial" pitchFamily="34" charset="0"/>
                  <a:ea typeface="微软雅黑" pitchFamily="34" charset="-122"/>
                  <a:cs typeface="Arial" pitchFamily="34" charset="0"/>
                  <a:sym typeface="Wingdings" pitchFamily="2" charset="2"/>
                </a:rPr>
                <a:t></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幻灯片设计</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en-US" altLang="zh-CN" sz="800" dirty="0">
                  <a:solidFill>
                    <a:schemeClr val="tx1">
                      <a:lumMod val="50000"/>
                      <a:lumOff val="50000"/>
                    </a:schemeClr>
                  </a:solidFill>
                  <a:latin typeface="Arial" pitchFamily="34" charset="0"/>
                  <a:ea typeface="微软雅黑" pitchFamily="34" charset="-122"/>
                  <a:cs typeface="Arial" pitchFamily="34" charset="0"/>
                  <a:sym typeface="Wingdings" pitchFamily="2" charset="2"/>
                </a:rPr>
                <a:t> </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配色方案</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endParaRPr lang="zh-CN" altLang="en-US" sz="800" dirty="0">
                <a:solidFill>
                  <a:schemeClr val="tx1">
                    <a:lumMod val="50000"/>
                    <a:lumOff val="50000"/>
                  </a:schemeClr>
                </a:solidFill>
                <a:latin typeface="Arial" pitchFamily="34" charset="0"/>
                <a:ea typeface="微软雅黑" pitchFamily="34" charset="-122"/>
                <a:cs typeface="Arial" pitchFamily="34" charset="0"/>
              </a:endParaRPr>
            </a:p>
          </p:txBody>
        </p:sp>
        <p:sp>
          <p:nvSpPr>
            <p:cNvPr id="36" name="椭圆 37"/>
            <p:cNvSpPr/>
            <p:nvPr userDrawn="1"/>
          </p:nvSpPr>
          <p:spPr bwMode="auto">
            <a:xfrm>
              <a:off x="468313" y="3778814"/>
              <a:ext cx="504056" cy="504056"/>
            </a:xfrm>
            <a:prstGeom prst="ellipse">
              <a:avLst/>
            </a:prstGeom>
            <a:solidFill>
              <a:schemeClr val="bg1"/>
            </a:solidFill>
            <a:ln>
              <a:solidFill>
                <a:schemeClr val="bg1">
                  <a:lumMod val="85000"/>
                </a:schemeClr>
              </a:solid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37" name="椭圆 38"/>
            <p:cNvSpPr/>
            <p:nvPr userDrawn="1"/>
          </p:nvSpPr>
          <p:spPr bwMode="auto">
            <a:xfrm>
              <a:off x="1169203" y="3778814"/>
              <a:ext cx="504056" cy="504056"/>
            </a:xfrm>
            <a:prstGeom prst="ellipse">
              <a:avLst/>
            </a:prstGeom>
            <a:solidFill>
              <a:schemeClr val="tx1"/>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38" name="椭圆 39"/>
            <p:cNvSpPr/>
            <p:nvPr userDrawn="1"/>
          </p:nvSpPr>
          <p:spPr bwMode="auto">
            <a:xfrm>
              <a:off x="1870093" y="3778814"/>
              <a:ext cx="504056" cy="504056"/>
            </a:xfrm>
            <a:prstGeom prst="ellipse">
              <a:avLst/>
            </a:prstGeom>
            <a:solidFill>
              <a:schemeClr val="bg2"/>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39" name="椭圆 40"/>
            <p:cNvSpPr/>
            <p:nvPr userDrawn="1"/>
          </p:nvSpPr>
          <p:spPr bwMode="auto">
            <a:xfrm>
              <a:off x="2570983" y="3778814"/>
              <a:ext cx="504056" cy="504056"/>
            </a:xfrm>
            <a:prstGeom prst="ellipse">
              <a:avLst/>
            </a:prstGeom>
            <a:solidFill>
              <a:schemeClr val="tx2"/>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cxnSp>
          <p:nvCxnSpPr>
            <p:cNvPr id="40" name="直接连接符 41"/>
            <p:cNvCxnSpPr>
              <a:stCxn id="38" idx="7"/>
              <a:endCxn id="38" idx="3"/>
            </p:cNvCxnSpPr>
            <p:nvPr userDrawn="1"/>
          </p:nvCxnSpPr>
          <p:spPr>
            <a:xfrm flipH="1">
              <a:off x="541437" y="3853029"/>
              <a:ext cx="357128" cy="355415"/>
            </a:xfrm>
            <a:prstGeom prst="line">
              <a:avLst/>
            </a:prstGeom>
          </p:spPr>
          <p:style>
            <a:lnRef idx="1">
              <a:schemeClr val="accent5"/>
            </a:lnRef>
            <a:fillRef idx="0">
              <a:schemeClr val="accent5"/>
            </a:fillRef>
            <a:effectRef idx="0">
              <a:schemeClr val="accent5"/>
            </a:effectRef>
            <a:fontRef idx="minor">
              <a:schemeClr val="tx1"/>
            </a:fontRef>
          </p:style>
        </p:cxnSp>
        <p:cxnSp>
          <p:nvCxnSpPr>
            <p:cNvPr id="41" name="直接连接符 42"/>
            <p:cNvCxnSpPr>
              <a:stCxn id="39" idx="7"/>
              <a:endCxn id="39" idx="3"/>
            </p:cNvCxnSpPr>
            <p:nvPr userDrawn="1"/>
          </p:nvCxnSpPr>
          <p:spPr>
            <a:xfrm flipH="1">
              <a:off x="1243790" y="3853029"/>
              <a:ext cx="355427" cy="355415"/>
            </a:xfrm>
            <a:prstGeom prst="line">
              <a:avLst/>
            </a:prstGeom>
          </p:spPr>
          <p:style>
            <a:lnRef idx="1">
              <a:schemeClr val="accent5"/>
            </a:lnRef>
            <a:fillRef idx="0">
              <a:schemeClr val="accent5"/>
            </a:fillRef>
            <a:effectRef idx="0">
              <a:schemeClr val="accent5"/>
            </a:effectRef>
            <a:fontRef idx="minor">
              <a:schemeClr val="tx1"/>
            </a:fontRef>
          </p:style>
        </p:cxnSp>
        <p:cxnSp>
          <p:nvCxnSpPr>
            <p:cNvPr id="42" name="直接连接符 43"/>
            <p:cNvCxnSpPr>
              <a:stCxn id="40" idx="7"/>
              <a:endCxn id="40" idx="3"/>
            </p:cNvCxnSpPr>
            <p:nvPr userDrawn="1"/>
          </p:nvCxnSpPr>
          <p:spPr>
            <a:xfrm flipH="1">
              <a:off x="1944442" y="3853029"/>
              <a:ext cx="355427" cy="355415"/>
            </a:xfrm>
            <a:prstGeom prst="line">
              <a:avLst/>
            </a:prstGeom>
          </p:spPr>
          <p:style>
            <a:lnRef idx="1">
              <a:schemeClr val="accent5"/>
            </a:lnRef>
            <a:fillRef idx="0">
              <a:schemeClr val="accent5"/>
            </a:fillRef>
            <a:effectRef idx="0">
              <a:schemeClr val="accent5"/>
            </a:effectRef>
            <a:fontRef idx="minor">
              <a:schemeClr val="tx1"/>
            </a:fontRef>
          </p:style>
        </p:cxnSp>
        <p:cxnSp>
          <p:nvCxnSpPr>
            <p:cNvPr id="43" name="直接连接符 44"/>
            <p:cNvCxnSpPr>
              <a:stCxn id="41" idx="7"/>
              <a:endCxn id="41" idx="3"/>
            </p:cNvCxnSpPr>
            <p:nvPr userDrawn="1"/>
          </p:nvCxnSpPr>
          <p:spPr>
            <a:xfrm flipH="1">
              <a:off x="2645094" y="3853029"/>
              <a:ext cx="355427" cy="355415"/>
            </a:xfrm>
            <a:prstGeom prst="line">
              <a:avLst/>
            </a:prstGeom>
          </p:spPr>
          <p:style>
            <a:lnRef idx="1">
              <a:schemeClr val="accent5"/>
            </a:lnRef>
            <a:fillRef idx="0">
              <a:schemeClr val="accent5"/>
            </a:fillRef>
            <a:effectRef idx="0">
              <a:schemeClr val="accent5"/>
            </a:effectRef>
            <a:fontRef idx="minor">
              <a:schemeClr val="tx1"/>
            </a:fontRef>
          </p:style>
        </p:cxnSp>
        <p:sp>
          <p:nvSpPr>
            <p:cNvPr id="44" name="椭圆 45"/>
            <p:cNvSpPr/>
            <p:nvPr userDrawn="1"/>
          </p:nvSpPr>
          <p:spPr bwMode="auto">
            <a:xfrm>
              <a:off x="3271873" y="3778814"/>
              <a:ext cx="504056" cy="504056"/>
            </a:xfrm>
            <a:prstGeom prst="ellipse">
              <a:avLst/>
            </a:prstGeom>
            <a:solidFill>
              <a:schemeClr val="accent1"/>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45" name="椭圆 46"/>
            <p:cNvSpPr/>
            <p:nvPr userDrawn="1"/>
          </p:nvSpPr>
          <p:spPr bwMode="auto">
            <a:xfrm>
              <a:off x="3972763" y="3778814"/>
              <a:ext cx="504056" cy="504056"/>
            </a:xfrm>
            <a:prstGeom prst="ellipse">
              <a:avLst/>
            </a:prstGeom>
            <a:solidFill>
              <a:schemeClr val="accent2"/>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46" name="椭圆 47"/>
            <p:cNvSpPr/>
            <p:nvPr userDrawn="1"/>
          </p:nvSpPr>
          <p:spPr bwMode="auto">
            <a:xfrm>
              <a:off x="7477213" y="3778814"/>
              <a:ext cx="504056" cy="504056"/>
            </a:xfrm>
            <a:prstGeom prst="ellipse">
              <a:avLst/>
            </a:prstGeom>
            <a:solidFill>
              <a:srgbClr val="0070C0"/>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47" name="椭圆 48"/>
            <p:cNvSpPr/>
            <p:nvPr userDrawn="1"/>
          </p:nvSpPr>
          <p:spPr bwMode="auto">
            <a:xfrm>
              <a:off x="8178102" y="3778814"/>
              <a:ext cx="504056" cy="504056"/>
            </a:xfrm>
            <a:prstGeom prst="ellipse">
              <a:avLst/>
            </a:prstGeom>
            <a:solidFill>
              <a:srgbClr val="7030A0"/>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48" name="内容占位符 4"/>
            <p:cNvSpPr txBox="1">
              <a:spLocks/>
            </p:cNvSpPr>
            <p:nvPr userDrawn="1"/>
          </p:nvSpPr>
          <p:spPr>
            <a:xfrm>
              <a:off x="468311" y="1227376"/>
              <a:ext cx="8203750" cy="425138"/>
            </a:xfrm>
            <a:prstGeom prst="rect">
              <a:avLst/>
            </a:prstGeom>
            <a:noFill/>
          </p:spPr>
          <p:txBody>
            <a:bodyPr anchor="ct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altLang="zh-CN" sz="1600" b="1" dirty="0" smtClean="0">
                  <a:solidFill>
                    <a:schemeClr val="bg1">
                      <a:lumMod val="50000"/>
                    </a:schemeClr>
                  </a:solidFill>
                </a:rPr>
                <a:t>2007/2010</a:t>
              </a:r>
              <a:r>
                <a:rPr lang="zh-CN" altLang="en-US" sz="1600" b="1" dirty="0" smtClean="0">
                  <a:solidFill>
                    <a:schemeClr val="bg1">
                      <a:lumMod val="50000"/>
                    </a:schemeClr>
                  </a:solidFill>
                </a:rPr>
                <a:t>版本配色方案 </a:t>
              </a:r>
              <a:r>
                <a:rPr lang="zh-CN" altLang="en-US" sz="1600" b="1" dirty="0" smtClean="0"/>
                <a:t>（</a:t>
              </a:r>
              <a:r>
                <a:rPr lang="en-US" altLang="zh-CN" sz="1600" b="1" dirty="0" smtClean="0"/>
                <a:t>12</a:t>
              </a:r>
              <a:r>
                <a:rPr lang="zh-CN" altLang="en-US" sz="1600" b="1" dirty="0" smtClean="0"/>
                <a:t>种配色）</a:t>
              </a:r>
              <a:endParaRPr lang="zh-CN" altLang="en-US" sz="1600" b="1" dirty="0"/>
            </a:p>
          </p:txBody>
        </p:sp>
      </p:grpSp>
      <p:sp>
        <p:nvSpPr>
          <p:cNvPr id="3" name="标题 2"/>
          <p:cNvSpPr>
            <a:spLocks noGrp="1"/>
          </p:cNvSpPr>
          <p:nvPr>
            <p:ph type="title"/>
          </p:nvPr>
        </p:nvSpPr>
        <p:spPr/>
        <p:txBody>
          <a:bodyPr/>
          <a:lstStyle/>
          <a:p>
            <a:r>
              <a:rPr lang="zh-CN" altLang="en-US" smtClean="0"/>
              <a:t>单击此处编辑母版标题样式</a:t>
            </a:r>
            <a:endParaRPr lang="zh-CN" altLang="en-US"/>
          </a:p>
        </p:txBody>
      </p:sp>
      <p:sp>
        <p:nvSpPr>
          <p:cNvPr id="49" name="日期占位符 55"/>
          <p:cNvSpPr>
            <a:spLocks noGrp="1"/>
          </p:cNvSpPr>
          <p:nvPr>
            <p:ph type="dt" sz="half" idx="10"/>
          </p:nvPr>
        </p:nvSpPr>
        <p:spPr/>
        <p:txBody>
          <a:bodyPr/>
          <a:lstStyle>
            <a:lvl1pPr>
              <a:defRPr/>
            </a:lvl1pPr>
          </a:lstStyle>
          <a:p>
            <a:pPr>
              <a:defRPr/>
            </a:pPr>
            <a:endParaRPr lang="zh-CN" altLang="en-US"/>
          </a:p>
        </p:txBody>
      </p:sp>
      <p:sp>
        <p:nvSpPr>
          <p:cNvPr id="50" name="页脚占位符 56"/>
          <p:cNvSpPr>
            <a:spLocks noGrp="1"/>
          </p:cNvSpPr>
          <p:nvPr>
            <p:ph type="ftr" sz="quarter" idx="11"/>
          </p:nvPr>
        </p:nvSpPr>
        <p:spPr/>
        <p:txBody>
          <a:bodyPr/>
          <a:lstStyle>
            <a:lvl1pPr>
              <a:defRPr/>
            </a:lvl1pPr>
          </a:lstStyle>
          <a:p>
            <a:pPr>
              <a:defRPr/>
            </a:pPr>
            <a:endParaRPr lang="zh-CN" altLang="en-US"/>
          </a:p>
        </p:txBody>
      </p:sp>
      <p:sp>
        <p:nvSpPr>
          <p:cNvPr id="51" name="灯片编号占位符 57"/>
          <p:cNvSpPr>
            <a:spLocks noGrp="1"/>
          </p:cNvSpPr>
          <p:nvPr>
            <p:ph type="sldNum" sz="quarter" idx="12"/>
          </p:nvPr>
        </p:nvSpPr>
        <p:spPr/>
        <p:txBody>
          <a:bodyPr/>
          <a:lstStyle>
            <a:lvl1pPr>
              <a:defRPr/>
            </a:lvl1pPr>
          </a:lstStyle>
          <a:p>
            <a:pPr>
              <a:defRPr/>
            </a:pPr>
            <a:r>
              <a:rPr lang="en-US" altLang="zh-CN"/>
              <a:t>P</a:t>
            </a:r>
            <a:fld id="{50FA9E29-8CAE-40A8-97AA-4EEEA752C49C}" type="slidenum">
              <a:rPr lang="zh-CN" altLang="en-US"/>
              <a:pPr>
                <a:defRPr/>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2" name="Picture 5" descr="E:\PAT 图片资源素材\PPT\待整理\精选 0 (13).jpg"/>
          <p:cNvPicPr>
            <a:picLocks noChangeAspect="1" noChangeArrowheads="1"/>
          </p:cNvPicPr>
          <p:nvPr userDrawn="1"/>
        </p:nvPicPr>
        <p:blipFill>
          <a:blip r:embed="rId2"/>
          <a:srcRect t="14659" r="33231" b="6422"/>
          <a:stretch>
            <a:fillRect/>
          </a:stretch>
        </p:blipFill>
        <p:spPr bwMode="auto">
          <a:xfrm>
            <a:off x="3851275" y="0"/>
            <a:ext cx="5292725" cy="6858000"/>
          </a:xfrm>
          <a:prstGeom prst="rect">
            <a:avLst/>
          </a:prstGeom>
          <a:noFill/>
          <a:ln w="9525">
            <a:noFill/>
            <a:miter lim="800000"/>
            <a:headEnd/>
            <a:tailEnd/>
          </a:ln>
        </p:spPr>
      </p:pic>
      <p:sp>
        <p:nvSpPr>
          <p:cNvPr id="3" name="矩形 11"/>
          <p:cNvSpPr>
            <a:spLocks noChangeArrowheads="1"/>
          </p:cNvSpPr>
          <p:nvPr userDrawn="1"/>
        </p:nvSpPr>
        <p:spPr bwMode="auto">
          <a:xfrm>
            <a:off x="0" y="6864350"/>
            <a:ext cx="9144000" cy="287338"/>
          </a:xfrm>
          <a:prstGeom prst="rect">
            <a:avLst/>
          </a:prstGeom>
          <a:solidFill>
            <a:srgbClr val="BBBFC3">
              <a:alpha val="0"/>
            </a:srgbClr>
          </a:solidFill>
          <a:ln>
            <a:noFill/>
          </a:ln>
          <a:extLst/>
        </p:spPr>
        <p:txBody>
          <a:bodyPr anchor="ctr"/>
          <a:lstStyle/>
          <a:p>
            <a:pPr marL="622300" fontAlgn="auto">
              <a:spcBef>
                <a:spcPts val="0"/>
              </a:spcBef>
              <a:spcAft>
                <a:spcPts val="0"/>
              </a:spcAft>
              <a:defRPr/>
            </a:pPr>
            <a:r>
              <a:rPr lang="zh-CN" altLang="en-US" sz="1100" dirty="0">
                <a:latin typeface="+mn-lt"/>
                <a:ea typeface="+mn-ea"/>
                <a:cs typeface="Arial" charset="0"/>
              </a:rPr>
              <a:t>由</a:t>
            </a:r>
            <a:r>
              <a:rPr lang="en-US" altLang="zh-CN" sz="1100" dirty="0">
                <a:latin typeface="+mn-lt"/>
                <a:ea typeface="+mn-ea"/>
                <a:cs typeface="Arial" charset="0"/>
              </a:rPr>
              <a:t>Nordri®</a:t>
            </a:r>
            <a:r>
              <a:rPr lang="zh-CN" altLang="en-US" sz="1100" dirty="0">
                <a:latin typeface="+mn-lt"/>
                <a:ea typeface="+mn-ea"/>
                <a:cs typeface="Arial" charset="0"/>
              </a:rPr>
              <a:t>（</a:t>
            </a:r>
            <a:r>
              <a:rPr lang="en-US" altLang="zh-CN" sz="1100" dirty="0">
                <a:latin typeface="+mn-lt"/>
                <a:ea typeface="+mn-ea"/>
                <a:cs typeface="Arial" charset="0"/>
              </a:rPr>
              <a:t>www.nordridesign.com </a:t>
            </a:r>
            <a:r>
              <a:rPr lang="zh-CN" altLang="en-US" sz="1100" dirty="0">
                <a:latin typeface="+mn-lt"/>
                <a:ea typeface="+mn-ea"/>
                <a:cs typeface="Arial" charset="0"/>
              </a:rPr>
              <a:t>） 设计提供</a:t>
            </a:r>
            <a:endParaRPr lang="en-US" altLang="zh-CN" sz="1100" dirty="0">
              <a:latin typeface="+mn-lt"/>
              <a:ea typeface="+mn-ea"/>
              <a:cs typeface="Arial" charset="0"/>
            </a:endParaRPr>
          </a:p>
        </p:txBody>
      </p:sp>
      <p:sp>
        <p:nvSpPr>
          <p:cNvPr id="4" name="Rectangle 5">
            <a:hlinkClick r:id="rId3"/>
          </p:cNvPr>
          <p:cNvSpPr txBox="1">
            <a:spLocks noChangeArrowheads="1"/>
          </p:cNvSpPr>
          <p:nvPr userDrawn="1"/>
        </p:nvSpPr>
        <p:spPr bwMode="gray">
          <a:xfrm>
            <a:off x="0" y="5886624"/>
            <a:ext cx="3347367" cy="504527"/>
          </a:xfrm>
          <a:prstGeom prst="rect">
            <a:avLst/>
          </a:prstGeom>
          <a:gradFill flip="none" rotWithShape="1">
            <a:gsLst>
              <a:gs pos="100000">
                <a:schemeClr val="bg1">
                  <a:alpha val="49000"/>
                </a:schemeClr>
              </a:gs>
              <a:gs pos="0">
                <a:schemeClr val="accent1">
                  <a:tint val="23500"/>
                  <a:satMod val="160000"/>
                  <a:alpha val="0"/>
                </a:schemeClr>
              </a:gs>
            </a:gsLst>
            <a:lin ang="10800000" scaled="1"/>
            <a:tileRect/>
          </a:gradFill>
          <a:ln>
            <a:noFill/>
          </a:ln>
        </p:spPr>
        <p:txBody>
          <a:bodyPr lIns="144000" rIns="504000"/>
          <a:lstStyle>
            <a:lvl1pPr>
              <a:defRPr>
                <a:solidFill>
                  <a:schemeClr val="tx1"/>
                </a:solidFill>
                <a:latin typeface="Arial" charset="0"/>
                <a:ea typeface="黑体" pitchFamily="2" charset="-122"/>
              </a:defRPr>
            </a:lvl1pPr>
            <a:lvl2pPr marL="742950" indent="-285750">
              <a:defRPr>
                <a:solidFill>
                  <a:schemeClr val="tx1"/>
                </a:solidFill>
                <a:latin typeface="Arial" charset="0"/>
                <a:ea typeface="黑体" pitchFamily="2" charset="-122"/>
              </a:defRPr>
            </a:lvl2pPr>
            <a:lvl3pPr marL="1143000" indent="-228600">
              <a:defRPr>
                <a:solidFill>
                  <a:schemeClr val="tx1"/>
                </a:solidFill>
                <a:latin typeface="Arial" charset="0"/>
                <a:ea typeface="黑体" pitchFamily="2" charset="-122"/>
              </a:defRPr>
            </a:lvl3pPr>
            <a:lvl4pPr marL="1600200" indent="-228600">
              <a:defRPr>
                <a:solidFill>
                  <a:schemeClr val="tx1"/>
                </a:solidFill>
                <a:latin typeface="Arial" charset="0"/>
                <a:ea typeface="黑体" pitchFamily="2" charset="-122"/>
              </a:defRPr>
            </a:lvl4pPr>
            <a:lvl5pPr marL="2057400" indent="-228600">
              <a:defRPr>
                <a:solidFill>
                  <a:schemeClr val="tx1"/>
                </a:solidFill>
                <a:latin typeface="Arial" charset="0"/>
                <a:ea typeface="黑体" pitchFamily="2" charset="-122"/>
              </a:defRPr>
            </a:lvl5pPr>
            <a:lvl6pPr marL="2514600" indent="-228600" fontAlgn="base">
              <a:spcBef>
                <a:spcPct val="0"/>
              </a:spcBef>
              <a:spcAft>
                <a:spcPct val="0"/>
              </a:spcAft>
              <a:defRPr>
                <a:solidFill>
                  <a:schemeClr val="tx1"/>
                </a:solidFill>
                <a:latin typeface="Arial" charset="0"/>
                <a:ea typeface="黑体" pitchFamily="2" charset="-122"/>
              </a:defRPr>
            </a:lvl6pPr>
            <a:lvl7pPr marL="2971800" indent="-228600" fontAlgn="base">
              <a:spcBef>
                <a:spcPct val="0"/>
              </a:spcBef>
              <a:spcAft>
                <a:spcPct val="0"/>
              </a:spcAft>
              <a:defRPr>
                <a:solidFill>
                  <a:schemeClr val="tx1"/>
                </a:solidFill>
                <a:latin typeface="Arial" charset="0"/>
                <a:ea typeface="黑体" pitchFamily="2" charset="-122"/>
              </a:defRPr>
            </a:lvl7pPr>
            <a:lvl8pPr marL="3429000" indent="-228600" fontAlgn="base">
              <a:spcBef>
                <a:spcPct val="0"/>
              </a:spcBef>
              <a:spcAft>
                <a:spcPct val="0"/>
              </a:spcAft>
              <a:defRPr>
                <a:solidFill>
                  <a:schemeClr val="tx1"/>
                </a:solidFill>
                <a:latin typeface="Arial" charset="0"/>
                <a:ea typeface="黑体" pitchFamily="2" charset="-122"/>
              </a:defRPr>
            </a:lvl8pPr>
            <a:lvl9pPr marL="3886200" indent="-228600" fontAlgn="base">
              <a:spcBef>
                <a:spcPct val="0"/>
              </a:spcBef>
              <a:spcAft>
                <a:spcPct val="0"/>
              </a:spcAft>
              <a:defRPr>
                <a:solidFill>
                  <a:schemeClr val="tx1"/>
                </a:solidFill>
                <a:latin typeface="Arial" charset="0"/>
                <a:ea typeface="黑体" pitchFamily="2" charset="-122"/>
              </a:defRPr>
            </a:lvl9pPr>
          </a:lstStyle>
          <a:p>
            <a:pPr marL="355600" eaLnBrk="0" fontAlgn="auto" hangingPunct="0">
              <a:spcBef>
                <a:spcPct val="60000"/>
              </a:spcBef>
              <a:spcAft>
                <a:spcPts val="0"/>
              </a:spcAft>
              <a:buClr>
                <a:schemeClr val="accent1"/>
              </a:buClr>
              <a:defRPr/>
            </a:pPr>
            <a:r>
              <a:rPr lang="zh-CN" altLang="en-US" sz="1400" i="1" dirty="0" smtClean="0">
                <a:solidFill>
                  <a:schemeClr val="bg1"/>
                </a:solidFill>
                <a:effectLst>
                  <a:outerShdw blurRad="38100" dist="38100" dir="2700000" algn="tl">
                    <a:srgbClr val="000000">
                      <a:alpha val="43137"/>
                    </a:srgbClr>
                  </a:outerShdw>
                </a:effectLst>
                <a:latin typeface="Arial" pitchFamily="34" charset="0"/>
                <a:ea typeface="+mj-ea"/>
                <a:cs typeface="Arial" pitchFamily="34" charset="0"/>
              </a:rPr>
              <a:t>由 </a:t>
            </a:r>
            <a:r>
              <a:rPr lang="en-US" altLang="zh-CN" sz="1400" i="1" dirty="0" smtClean="0">
                <a:solidFill>
                  <a:schemeClr val="bg1"/>
                </a:solidFill>
                <a:effectLst>
                  <a:outerShdw blurRad="38100" dist="38100" dir="2700000" algn="tl">
                    <a:srgbClr val="000000">
                      <a:alpha val="43137"/>
                    </a:srgbClr>
                  </a:outerShdw>
                </a:effectLst>
                <a:latin typeface="Arial" pitchFamily="34" charset="0"/>
                <a:ea typeface="+mj-ea"/>
                <a:cs typeface="Arial" pitchFamily="34" charset="0"/>
              </a:rPr>
              <a:t>Nordri®</a:t>
            </a:r>
            <a:r>
              <a:rPr lang="zh-CN" altLang="en-US" sz="1400" i="1" dirty="0" smtClean="0">
                <a:solidFill>
                  <a:schemeClr val="bg1"/>
                </a:solidFill>
                <a:effectLst>
                  <a:outerShdw blurRad="38100" dist="38100" dir="2700000" algn="tl">
                    <a:srgbClr val="000000">
                      <a:alpha val="43137"/>
                    </a:srgbClr>
                  </a:outerShdw>
                </a:effectLst>
                <a:latin typeface="Arial" pitchFamily="34" charset="0"/>
                <a:ea typeface="+mj-ea"/>
                <a:cs typeface="Arial" pitchFamily="34" charset="0"/>
              </a:rPr>
              <a:t>设计提供</a:t>
            </a:r>
            <a:endParaRPr lang="zh-CN" altLang="en-US" sz="1400" i="1" dirty="0">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a:p>
            <a:pPr marL="355600" eaLnBrk="0" fontAlgn="auto" hangingPunct="0">
              <a:spcBef>
                <a:spcPts val="0"/>
              </a:spcBef>
              <a:spcAft>
                <a:spcPts val="0"/>
              </a:spcAft>
              <a:buClr>
                <a:schemeClr val="accent1"/>
              </a:buClr>
              <a:defRPr/>
            </a:pPr>
            <a:r>
              <a:rPr lang="en-US" altLang="zh-CN" sz="1400" i="1" dirty="0">
                <a:solidFill>
                  <a:schemeClr val="bg1"/>
                </a:solidFill>
                <a:effectLst>
                  <a:outerShdw blurRad="38100" dist="38100" dir="2700000" algn="tl">
                    <a:srgbClr val="000000">
                      <a:alpha val="43137"/>
                    </a:srgbClr>
                  </a:outerShdw>
                </a:effectLst>
                <a:latin typeface="Arial" pitchFamily="34" charset="0"/>
                <a:ea typeface="+mj-ea"/>
                <a:cs typeface="Arial" pitchFamily="34" charset="0"/>
              </a:rPr>
              <a:t>www.nordridesign.com</a:t>
            </a:r>
            <a:endParaRPr lang="en-US" altLang="zh-CN" sz="1400" i="1" noProof="1">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5" descr="E:\PAT 图片资源素材\PPT\待整理\精选 0 (13).jpg"/>
          <p:cNvPicPr>
            <a:picLocks noChangeAspect="1" noChangeArrowheads="1"/>
          </p:cNvPicPr>
          <p:nvPr userDrawn="1"/>
        </p:nvPicPr>
        <p:blipFill>
          <a:blip r:embed="rId8"/>
          <a:srcRect t="5074" r="20206" b="3262"/>
          <a:stretch>
            <a:fillRect/>
          </a:stretch>
        </p:blipFill>
        <p:spPr bwMode="auto">
          <a:xfrm rot="10800000" flipH="1" flipV="1">
            <a:off x="5353050" y="765175"/>
            <a:ext cx="3790950" cy="6092825"/>
          </a:xfrm>
          <a:prstGeom prst="rect">
            <a:avLst/>
          </a:prstGeom>
          <a:noFill/>
          <a:ln w="9525">
            <a:noFill/>
            <a:miter lim="800000"/>
            <a:headEnd/>
            <a:tailEnd/>
          </a:ln>
        </p:spPr>
      </p:pic>
      <p:sp>
        <p:nvSpPr>
          <p:cNvPr id="35" name="梯形 34"/>
          <p:cNvSpPr/>
          <p:nvPr userDrawn="1"/>
        </p:nvSpPr>
        <p:spPr bwMode="auto">
          <a:xfrm rot="16200000">
            <a:off x="4179093" y="-4199731"/>
            <a:ext cx="785813" cy="9144000"/>
          </a:xfrm>
          <a:prstGeom prst="trapezoid">
            <a:avLst>
              <a:gd name="adj" fmla="val 0"/>
            </a:avLst>
          </a:prstGeom>
          <a:gradFill flip="none" rotWithShape="1">
            <a:gsLst>
              <a:gs pos="73000">
                <a:srgbClr val="FFFF00">
                  <a:lumMod val="0"/>
                  <a:lumOff val="100000"/>
                  <a:alpha val="47000"/>
                </a:srgbClr>
              </a:gs>
              <a:gs pos="90000">
                <a:srgbClr val="039ABD">
                  <a:alpha val="12000"/>
                </a:srgbClr>
              </a:gs>
              <a:gs pos="100000">
                <a:srgbClr val="92D050">
                  <a:lumMod val="0"/>
                  <a:alpha val="0"/>
                </a:srgbClr>
              </a:gs>
              <a:gs pos="47000">
                <a:srgbClr val="92D050">
                  <a:alpha val="0"/>
                </a:srgbClr>
              </a:gs>
              <a:gs pos="9000">
                <a:srgbClr val="FFC000">
                  <a:alpha val="59000"/>
                </a:srgbClr>
              </a:gs>
            </a:gsLst>
            <a:lin ang="5400000" scaled="0"/>
            <a:tileRect/>
          </a:gradFill>
          <a:ln>
            <a:noFill/>
          </a:ln>
          <a:effectLst>
            <a:outerShdw blurRad="381000" dist="114300" dir="5400000" algn="t" rotWithShape="0">
              <a:prstClr val="black">
                <a:alpha val="40000"/>
              </a:prstClr>
            </a:outerShdw>
          </a:effectLst>
          <a:extLst/>
        </p:spPr>
        <p:txBody>
          <a:bodyPr/>
          <a:lstStyle/>
          <a:p>
            <a:pPr algn="ctr" fontAlgn="auto">
              <a:spcBef>
                <a:spcPts val="0"/>
              </a:spcBef>
              <a:spcAft>
                <a:spcPts val="0"/>
              </a:spcAft>
              <a:defRPr/>
            </a:pPr>
            <a:endParaRPr lang="zh-CN" altLang="en-US">
              <a:latin typeface="+mn-lt"/>
              <a:ea typeface="+mn-ea"/>
              <a:cs typeface="+mn-cs"/>
            </a:endParaRPr>
          </a:p>
        </p:txBody>
      </p:sp>
      <p:sp>
        <p:nvSpPr>
          <p:cNvPr id="15" name="矩形 14"/>
          <p:cNvSpPr/>
          <p:nvPr userDrawn="1"/>
        </p:nvSpPr>
        <p:spPr bwMode="auto">
          <a:xfrm>
            <a:off x="0" y="765175"/>
            <a:ext cx="8675688" cy="5616575"/>
          </a:xfrm>
          <a:prstGeom prst="rect">
            <a:avLst/>
          </a:prstGeom>
          <a:solidFill>
            <a:schemeClr val="bg1">
              <a:alpha val="90000"/>
            </a:schemeClr>
          </a:solidFill>
          <a:ln>
            <a:noFill/>
          </a:ln>
          <a:extLst/>
        </p:spPr>
        <p:txBody>
          <a:bodyPr/>
          <a:lstStyle/>
          <a:p>
            <a:pPr algn="ctr" fontAlgn="auto">
              <a:spcBef>
                <a:spcPts val="0"/>
              </a:spcBef>
              <a:spcAft>
                <a:spcPts val="0"/>
              </a:spcAft>
              <a:defRPr/>
            </a:pPr>
            <a:endParaRPr lang="zh-CN" altLang="en-US">
              <a:latin typeface="+mn-lt"/>
              <a:ea typeface="+mn-ea"/>
              <a:cs typeface="+mn-cs"/>
            </a:endParaRPr>
          </a:p>
        </p:txBody>
      </p:sp>
      <p:sp>
        <p:nvSpPr>
          <p:cNvPr id="5" name="页脚占位符 4"/>
          <p:cNvSpPr>
            <a:spLocks noGrp="1"/>
          </p:cNvSpPr>
          <p:nvPr>
            <p:ph type="ftr" sz="quarter" idx="3"/>
          </p:nvPr>
        </p:nvSpPr>
        <p:spPr>
          <a:xfrm>
            <a:off x="3124200" y="6453188"/>
            <a:ext cx="2895600" cy="268287"/>
          </a:xfrm>
          <a:prstGeom prst="rect">
            <a:avLst/>
          </a:prstGeom>
          <a:solidFill>
            <a:srgbClr val="FFFFFF">
              <a:alpha val="69804"/>
            </a:srgbClr>
          </a:solidFill>
        </p:spPr>
        <p:txBody>
          <a:bodyPr vert="horz" lIns="91440" tIns="45720" rIns="91440" bIns="45720" rtlCol="0" anchor="ctr"/>
          <a:lstStyle>
            <a:lvl1pPr algn="ctr" fontAlgn="auto">
              <a:spcBef>
                <a:spcPts val="0"/>
              </a:spcBef>
              <a:spcAft>
                <a:spcPts val="0"/>
              </a:spcAft>
              <a:defRPr sz="900" dirty="0">
                <a:solidFill>
                  <a:schemeClr val="tx1"/>
                </a:solidFill>
                <a:latin typeface="Arial" pitchFamily="34" charset="0"/>
                <a:ea typeface="+mn-ea"/>
                <a:cs typeface="Arial" pitchFamily="34" charset="0"/>
              </a:defRPr>
            </a:lvl1pPr>
          </a:lstStyle>
          <a:p>
            <a:pPr>
              <a:defRPr/>
            </a:pPr>
            <a:endParaRPr lang="zh-CN" altLang="en-US"/>
          </a:p>
        </p:txBody>
      </p:sp>
      <p:sp>
        <p:nvSpPr>
          <p:cNvPr id="1030" name="文本占位符 13"/>
          <p:cNvSpPr>
            <a:spLocks noGrp="1"/>
          </p:cNvSpPr>
          <p:nvPr>
            <p:ph type="body" idx="1"/>
          </p:nvPr>
        </p:nvSpPr>
        <p:spPr bwMode="auto">
          <a:xfrm flipH="1">
            <a:off x="468313" y="981075"/>
            <a:ext cx="8207375" cy="5400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 name="矩形 11"/>
          <p:cNvSpPr>
            <a:spLocks noChangeArrowheads="1"/>
          </p:cNvSpPr>
          <p:nvPr userDrawn="1"/>
        </p:nvSpPr>
        <p:spPr bwMode="auto">
          <a:xfrm>
            <a:off x="0" y="6864350"/>
            <a:ext cx="9144000" cy="287338"/>
          </a:xfrm>
          <a:prstGeom prst="rect">
            <a:avLst/>
          </a:prstGeom>
          <a:solidFill>
            <a:srgbClr val="BBBFC3">
              <a:alpha val="0"/>
            </a:srgbClr>
          </a:solidFill>
          <a:ln>
            <a:noFill/>
          </a:ln>
          <a:extLst/>
        </p:spPr>
        <p:txBody>
          <a:bodyPr anchor="ctr"/>
          <a:lstStyle/>
          <a:p>
            <a:pPr marL="622300" fontAlgn="auto">
              <a:spcBef>
                <a:spcPts val="0"/>
              </a:spcBef>
              <a:spcAft>
                <a:spcPts val="0"/>
              </a:spcAft>
              <a:defRPr/>
            </a:pPr>
            <a:r>
              <a:rPr lang="zh-CN" altLang="en-US" sz="1100" dirty="0">
                <a:latin typeface="+mn-lt"/>
                <a:ea typeface="+mn-ea"/>
                <a:cs typeface="Arial" charset="0"/>
              </a:rPr>
              <a:t>由</a:t>
            </a:r>
            <a:r>
              <a:rPr lang="en-US" altLang="zh-CN" sz="1100" dirty="0">
                <a:latin typeface="+mn-lt"/>
                <a:ea typeface="+mn-ea"/>
                <a:cs typeface="Arial" charset="0"/>
              </a:rPr>
              <a:t>Nordri®</a:t>
            </a:r>
            <a:r>
              <a:rPr lang="zh-CN" altLang="en-US" sz="1100" dirty="0">
                <a:latin typeface="+mn-lt"/>
                <a:ea typeface="+mn-ea"/>
                <a:cs typeface="Arial" charset="0"/>
              </a:rPr>
              <a:t>（</a:t>
            </a:r>
            <a:r>
              <a:rPr lang="en-US" altLang="zh-CN" sz="1100" dirty="0">
                <a:latin typeface="+mn-lt"/>
                <a:ea typeface="+mn-ea"/>
                <a:cs typeface="Arial" charset="0"/>
              </a:rPr>
              <a:t>www.nordridesign.com </a:t>
            </a:r>
            <a:r>
              <a:rPr lang="zh-CN" altLang="en-US" sz="1100" dirty="0">
                <a:latin typeface="+mn-lt"/>
                <a:ea typeface="+mn-ea"/>
                <a:cs typeface="Arial" charset="0"/>
              </a:rPr>
              <a:t>） 设计提供</a:t>
            </a:r>
            <a:endParaRPr lang="en-US" altLang="zh-CN" sz="1100" dirty="0">
              <a:latin typeface="+mn-lt"/>
              <a:ea typeface="+mn-ea"/>
              <a:cs typeface="Arial" charset="0"/>
            </a:endParaRPr>
          </a:p>
        </p:txBody>
      </p:sp>
      <p:sp>
        <p:nvSpPr>
          <p:cNvPr id="7" name="日期占位符 6"/>
          <p:cNvSpPr>
            <a:spLocks noGrp="1"/>
          </p:cNvSpPr>
          <p:nvPr>
            <p:ph type="dt" sz="half" idx="2"/>
          </p:nvPr>
        </p:nvSpPr>
        <p:spPr>
          <a:xfrm>
            <a:off x="6530975" y="6453188"/>
            <a:ext cx="2133600" cy="268287"/>
          </a:xfrm>
          <a:prstGeom prst="rect">
            <a:avLst/>
          </a:prstGeom>
          <a:solidFill>
            <a:srgbClr val="FFFFFF">
              <a:alpha val="69804"/>
            </a:srgbClr>
          </a:solidFill>
        </p:spPr>
        <p:txBody>
          <a:bodyPr vert="horz" lIns="91440" tIns="45720" rIns="91440" bIns="45720" rtlCol="0" anchor="ctr"/>
          <a:lstStyle>
            <a:lvl1pPr algn="r" fontAlgn="auto">
              <a:spcBef>
                <a:spcPts val="0"/>
              </a:spcBef>
              <a:spcAft>
                <a:spcPts val="0"/>
              </a:spcAft>
              <a:defRPr sz="900">
                <a:solidFill>
                  <a:schemeClr val="tx1"/>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468313" y="6453188"/>
            <a:ext cx="1008062" cy="268287"/>
          </a:xfrm>
          <a:prstGeom prst="rect">
            <a:avLst/>
          </a:prstGeom>
          <a:noFill/>
        </p:spPr>
        <p:txBody>
          <a:bodyPr vert="horz" lIns="91440" tIns="45720" rIns="91440" bIns="45720" rtlCol="0" anchor="ctr"/>
          <a:lstStyle>
            <a:lvl1pPr algn="l" fontAlgn="auto">
              <a:spcBef>
                <a:spcPts val="0"/>
              </a:spcBef>
              <a:spcAft>
                <a:spcPts val="0"/>
              </a:spcAft>
              <a:defRPr sz="900" smtClean="0">
                <a:solidFill>
                  <a:schemeClr val="tx1"/>
                </a:solidFill>
                <a:latin typeface="Arial" pitchFamily="34" charset="0"/>
                <a:ea typeface="+mn-ea"/>
                <a:cs typeface="Arial" pitchFamily="34" charset="0"/>
              </a:defRPr>
            </a:lvl1pPr>
          </a:lstStyle>
          <a:p>
            <a:pPr>
              <a:defRPr/>
            </a:pPr>
            <a:r>
              <a:rPr lang="en-US" altLang="zh-CN"/>
              <a:t>P</a:t>
            </a:r>
            <a:fld id="{A2719E20-FE21-4738-94B7-2CCF1221B3FA}" type="slidenum">
              <a:rPr lang="zh-CN" altLang="en-US"/>
              <a:pPr>
                <a:defRPr/>
              </a:pPr>
              <a:t>‹#›</a:t>
            </a:fld>
            <a:endParaRPr lang="zh-CN" altLang="en-US" dirty="0"/>
          </a:p>
        </p:txBody>
      </p:sp>
      <p:pic>
        <p:nvPicPr>
          <p:cNvPr id="1034" name="Picture 2"/>
          <p:cNvPicPr>
            <a:picLocks noChangeAspect="1" noChangeArrowheads="1"/>
          </p:cNvPicPr>
          <p:nvPr userDrawn="1"/>
        </p:nvPicPr>
        <p:blipFill>
          <a:blip r:embed="rId9"/>
          <a:srcRect/>
          <a:stretch>
            <a:fillRect/>
          </a:stretch>
        </p:blipFill>
        <p:spPr bwMode="auto">
          <a:xfrm>
            <a:off x="477838" y="6381750"/>
            <a:ext cx="8188325" cy="115888"/>
          </a:xfrm>
          <a:prstGeom prst="rect">
            <a:avLst/>
          </a:prstGeom>
          <a:noFill/>
          <a:ln w="9525">
            <a:noFill/>
            <a:miter lim="800000"/>
            <a:headEnd/>
            <a:tailEnd/>
          </a:ln>
        </p:spPr>
      </p:pic>
      <p:pic>
        <p:nvPicPr>
          <p:cNvPr id="1035" name="Picture 2"/>
          <p:cNvPicPr>
            <a:picLocks noChangeAspect="1" noChangeArrowheads="1"/>
          </p:cNvPicPr>
          <p:nvPr userDrawn="1"/>
        </p:nvPicPr>
        <p:blipFill>
          <a:blip r:embed="rId9"/>
          <a:srcRect/>
          <a:stretch>
            <a:fillRect/>
          </a:stretch>
        </p:blipFill>
        <p:spPr bwMode="auto">
          <a:xfrm>
            <a:off x="0" y="765175"/>
            <a:ext cx="8666163" cy="123825"/>
          </a:xfrm>
          <a:prstGeom prst="rect">
            <a:avLst/>
          </a:prstGeom>
          <a:noFill/>
          <a:ln w="9525">
            <a:noFill/>
            <a:miter lim="800000"/>
            <a:headEnd/>
            <a:tailEnd/>
          </a:ln>
        </p:spPr>
      </p:pic>
      <p:sp>
        <p:nvSpPr>
          <p:cNvPr id="1036" name="标题占位符 12"/>
          <p:cNvSpPr>
            <a:spLocks noGrp="1"/>
          </p:cNvSpPr>
          <p:nvPr>
            <p:ph type="title"/>
          </p:nvPr>
        </p:nvSpPr>
        <p:spPr bwMode="auto">
          <a:xfrm>
            <a:off x="477838" y="188913"/>
            <a:ext cx="7078662" cy="349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 name="矩形 15"/>
          <p:cNvSpPr/>
          <p:nvPr userDrawn="1"/>
        </p:nvSpPr>
        <p:spPr>
          <a:xfrm>
            <a:off x="7556500" y="188913"/>
            <a:ext cx="1108075" cy="34925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solidFill>
                  <a:srgbClr val="808080"/>
                </a:solidFill>
                <a:cs typeface="Arial" pitchFamily="34" charset="0"/>
              </a:rPr>
              <a:t>LOGO</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iming>
    <p:tnLst>
      <p:par>
        <p:cTn id="1" dur="indefinite" restart="never" nodeType="tmRoot"/>
      </p:par>
    </p:tnLst>
  </p:timing>
  <p:hf hdr="0" ftr="0" dt="0"/>
  <p:txStyles>
    <p:titleStyle>
      <a:lvl1pPr algn="l" rtl="0" fontAlgn="base">
        <a:spcBef>
          <a:spcPct val="0"/>
        </a:spcBef>
        <a:spcAft>
          <a:spcPct val="0"/>
        </a:spcAft>
        <a:defRPr sz="2800" b="1" kern="1200">
          <a:solidFill>
            <a:schemeClr val="tx1"/>
          </a:solidFill>
          <a:latin typeface="+mn-lt"/>
          <a:ea typeface="+mj-ea"/>
          <a:cs typeface="微软雅黑"/>
        </a:defRPr>
      </a:lvl1pPr>
      <a:lvl2pPr algn="l" rtl="0" fontAlgn="base">
        <a:spcBef>
          <a:spcPct val="0"/>
        </a:spcBef>
        <a:spcAft>
          <a:spcPct val="0"/>
        </a:spcAft>
        <a:defRPr sz="2800" b="1">
          <a:solidFill>
            <a:schemeClr val="tx1"/>
          </a:solidFill>
          <a:latin typeface="Arial" charset="0"/>
          <a:ea typeface="微软雅黑"/>
          <a:cs typeface="微软雅黑"/>
        </a:defRPr>
      </a:lvl2pPr>
      <a:lvl3pPr algn="l" rtl="0" fontAlgn="base">
        <a:spcBef>
          <a:spcPct val="0"/>
        </a:spcBef>
        <a:spcAft>
          <a:spcPct val="0"/>
        </a:spcAft>
        <a:defRPr sz="2800" b="1">
          <a:solidFill>
            <a:schemeClr val="tx1"/>
          </a:solidFill>
          <a:latin typeface="Arial" charset="0"/>
          <a:ea typeface="微软雅黑"/>
          <a:cs typeface="微软雅黑"/>
        </a:defRPr>
      </a:lvl3pPr>
      <a:lvl4pPr algn="l" rtl="0" fontAlgn="base">
        <a:spcBef>
          <a:spcPct val="0"/>
        </a:spcBef>
        <a:spcAft>
          <a:spcPct val="0"/>
        </a:spcAft>
        <a:defRPr sz="2800" b="1">
          <a:solidFill>
            <a:schemeClr val="tx1"/>
          </a:solidFill>
          <a:latin typeface="Arial" charset="0"/>
          <a:ea typeface="微软雅黑"/>
          <a:cs typeface="微软雅黑"/>
        </a:defRPr>
      </a:lvl4pPr>
      <a:lvl5pPr algn="l" rtl="0" fontAlgn="base">
        <a:spcBef>
          <a:spcPct val="0"/>
        </a:spcBef>
        <a:spcAft>
          <a:spcPct val="0"/>
        </a:spcAft>
        <a:defRPr sz="2800" b="1">
          <a:solidFill>
            <a:schemeClr val="tx1"/>
          </a:solidFill>
          <a:latin typeface="Arial" charset="0"/>
          <a:ea typeface="微软雅黑"/>
          <a:cs typeface="微软雅黑"/>
        </a:defRPr>
      </a:lvl5pPr>
      <a:lvl6pPr marL="457200" algn="l" rtl="0" fontAlgn="base">
        <a:spcBef>
          <a:spcPct val="0"/>
        </a:spcBef>
        <a:spcAft>
          <a:spcPct val="0"/>
        </a:spcAft>
        <a:defRPr sz="2800" b="1">
          <a:solidFill>
            <a:schemeClr val="tx1"/>
          </a:solidFill>
          <a:latin typeface="Arial" charset="0"/>
          <a:ea typeface="微软雅黑"/>
          <a:cs typeface="微软雅黑"/>
        </a:defRPr>
      </a:lvl6pPr>
      <a:lvl7pPr marL="914400" algn="l" rtl="0" fontAlgn="base">
        <a:spcBef>
          <a:spcPct val="0"/>
        </a:spcBef>
        <a:spcAft>
          <a:spcPct val="0"/>
        </a:spcAft>
        <a:defRPr sz="2800" b="1">
          <a:solidFill>
            <a:schemeClr val="tx1"/>
          </a:solidFill>
          <a:latin typeface="Arial" charset="0"/>
          <a:ea typeface="微软雅黑"/>
          <a:cs typeface="微软雅黑"/>
        </a:defRPr>
      </a:lvl7pPr>
      <a:lvl8pPr marL="1371600" algn="l" rtl="0" fontAlgn="base">
        <a:spcBef>
          <a:spcPct val="0"/>
        </a:spcBef>
        <a:spcAft>
          <a:spcPct val="0"/>
        </a:spcAft>
        <a:defRPr sz="2800" b="1">
          <a:solidFill>
            <a:schemeClr val="tx1"/>
          </a:solidFill>
          <a:latin typeface="Arial" charset="0"/>
          <a:ea typeface="微软雅黑"/>
          <a:cs typeface="微软雅黑"/>
        </a:defRPr>
      </a:lvl8pPr>
      <a:lvl9pPr marL="1828800" algn="l" rtl="0" fontAlgn="base">
        <a:spcBef>
          <a:spcPct val="0"/>
        </a:spcBef>
        <a:spcAft>
          <a:spcPct val="0"/>
        </a:spcAft>
        <a:defRPr sz="2800" b="1">
          <a:solidFill>
            <a:schemeClr val="tx1"/>
          </a:solidFill>
          <a:latin typeface="Arial" charset="0"/>
          <a:ea typeface="微软雅黑"/>
          <a:cs typeface="微软雅黑"/>
        </a:defRPr>
      </a:lvl9pPr>
    </p:titleStyle>
    <p:bodyStyle>
      <a:lvl1pPr marL="342900" indent="-342900" algn="l" rtl="0" fontAlgn="base">
        <a:lnSpc>
          <a:spcPct val="120000"/>
        </a:lnSpc>
        <a:spcBef>
          <a:spcPct val="20000"/>
        </a:spcBef>
        <a:spcAft>
          <a:spcPct val="0"/>
        </a:spcAft>
        <a:buFont typeface="Arial" charset="0"/>
        <a:buChar char="•"/>
        <a:defRPr kern="1200">
          <a:solidFill>
            <a:schemeClr val="tx1"/>
          </a:solidFill>
          <a:latin typeface="+mn-lt"/>
          <a:ea typeface="+mj-ea"/>
          <a:cs typeface="微软雅黑"/>
        </a:defRPr>
      </a:lvl1pPr>
      <a:lvl2pPr marL="742950" indent="-285750" algn="l" rtl="0" fontAlgn="base">
        <a:lnSpc>
          <a:spcPct val="120000"/>
        </a:lnSpc>
        <a:spcBef>
          <a:spcPct val="20000"/>
        </a:spcBef>
        <a:spcAft>
          <a:spcPct val="0"/>
        </a:spcAft>
        <a:buFont typeface="Arial" charset="0"/>
        <a:buChar char="–"/>
        <a:defRPr sz="1600" kern="1200">
          <a:solidFill>
            <a:schemeClr val="tx1"/>
          </a:solidFill>
          <a:latin typeface="+mn-lt"/>
          <a:ea typeface="+mj-ea"/>
          <a:cs typeface="微软雅黑"/>
        </a:defRPr>
      </a:lvl2pPr>
      <a:lvl3pPr marL="1143000" indent="-228600" algn="l" rtl="0" fontAlgn="base">
        <a:lnSpc>
          <a:spcPct val="120000"/>
        </a:lnSpc>
        <a:spcBef>
          <a:spcPct val="20000"/>
        </a:spcBef>
        <a:spcAft>
          <a:spcPct val="0"/>
        </a:spcAft>
        <a:buFont typeface="Arial" charset="0"/>
        <a:buChar char="•"/>
        <a:defRPr sz="1400" kern="1200">
          <a:solidFill>
            <a:schemeClr val="tx1"/>
          </a:solidFill>
          <a:latin typeface="+mn-lt"/>
          <a:ea typeface="+mj-ea"/>
          <a:cs typeface="微软雅黑"/>
        </a:defRPr>
      </a:lvl3pPr>
      <a:lvl4pPr marL="1600200" indent="-228600" algn="l" rtl="0" fontAlgn="base">
        <a:lnSpc>
          <a:spcPct val="120000"/>
        </a:lnSpc>
        <a:spcBef>
          <a:spcPct val="20000"/>
        </a:spcBef>
        <a:spcAft>
          <a:spcPct val="0"/>
        </a:spcAft>
        <a:buFont typeface="Arial" charset="0"/>
        <a:buChar char="–"/>
        <a:defRPr sz="1200" kern="1200">
          <a:solidFill>
            <a:schemeClr val="tx1"/>
          </a:solidFill>
          <a:latin typeface="+mn-lt"/>
          <a:ea typeface="+mj-ea"/>
          <a:cs typeface="微软雅黑"/>
        </a:defRPr>
      </a:lvl4pPr>
      <a:lvl5pPr marL="2057400" indent="-228600" algn="l" rtl="0" fontAlgn="base">
        <a:lnSpc>
          <a:spcPct val="120000"/>
        </a:lnSpc>
        <a:spcBef>
          <a:spcPct val="20000"/>
        </a:spcBef>
        <a:spcAft>
          <a:spcPct val="0"/>
        </a:spcAft>
        <a:buFont typeface="Arial" charset="0"/>
        <a:buChar char="»"/>
        <a:defRPr sz="1200" kern="1200">
          <a:solidFill>
            <a:schemeClr val="tx1"/>
          </a:solidFill>
          <a:latin typeface="+mn-lt"/>
          <a:ea typeface="+mj-ea"/>
          <a:cs typeface="微软雅黑"/>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58788" y="2060848"/>
            <a:ext cx="6048375" cy="1006202"/>
          </a:xfrm>
        </p:spPr>
        <p:txBody>
          <a:bodyPr rtlCol="0">
            <a:normAutofit fontScale="90000"/>
          </a:bodyPr>
          <a:lstStyle/>
          <a:p>
            <a:pPr fontAlgn="auto">
              <a:spcAft>
                <a:spcPts val="0"/>
              </a:spcAft>
              <a:defRPr/>
            </a:pPr>
            <a:r>
              <a:rPr lang="zh-CN" altLang="en-US" dirty="0" smtClean="0">
                <a:cs typeface="+mj-cs"/>
              </a:rPr>
              <a:t>个人图书管理系统</a:t>
            </a:r>
            <a:r>
              <a:rPr lang="en-US" altLang="zh-CN" dirty="0" smtClean="0">
                <a:cs typeface="+mj-cs"/>
              </a:rPr>
              <a:t/>
            </a:r>
            <a:br>
              <a:rPr lang="en-US" altLang="zh-CN" dirty="0" smtClean="0">
                <a:cs typeface="+mj-cs"/>
              </a:rPr>
            </a:br>
            <a:r>
              <a:rPr lang="en-US" altLang="zh-CN" dirty="0" err="1" smtClean="0">
                <a:cs typeface="+mj-cs"/>
              </a:rPr>
              <a:t>PersonalLibrary</a:t>
            </a:r>
            <a:endParaRPr lang="zh-CN" altLang="en-US" dirty="0">
              <a:cs typeface="+mj-cs"/>
            </a:endParaRPr>
          </a:p>
        </p:txBody>
      </p:sp>
      <p:sp>
        <p:nvSpPr>
          <p:cNvPr id="3" name="副标题 2"/>
          <p:cNvSpPr>
            <a:spLocks noGrp="1"/>
          </p:cNvSpPr>
          <p:nvPr>
            <p:ph type="subTitle" idx="1"/>
          </p:nvPr>
        </p:nvSpPr>
        <p:spPr>
          <a:xfrm>
            <a:off x="474663" y="3003550"/>
            <a:ext cx="6048375" cy="371475"/>
          </a:xfrm>
        </p:spPr>
        <p:txBody>
          <a:bodyPr rtlCol="0">
            <a:noAutofit/>
          </a:bodyPr>
          <a:lstStyle/>
          <a:p>
            <a:pPr fontAlgn="auto">
              <a:spcAft>
                <a:spcPts val="0"/>
              </a:spcAft>
              <a:buFont typeface="Arial" pitchFamily="34" charset="0"/>
              <a:buNone/>
              <a:defRPr/>
            </a:pPr>
            <a:r>
              <a:rPr lang="zh-CN" altLang="en-US" dirty="0" smtClean="0">
                <a:cs typeface="+mn-cs"/>
              </a:rPr>
              <a:t>项目结项评审报告</a:t>
            </a:r>
            <a:endParaRPr lang="zh-CN" altLang="en-US" dirty="0">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5"/>
          <p:cNvSpPr>
            <a:spLocks noGrp="1"/>
          </p:cNvSpPr>
          <p:nvPr>
            <p:ph type="title"/>
          </p:nvPr>
        </p:nvSpPr>
        <p:spPr/>
        <p:txBody>
          <a:bodyPr/>
          <a:lstStyle/>
          <a:p>
            <a:r>
              <a:rPr lang="zh-CN" altLang="en-US" dirty="0" smtClean="0"/>
              <a:t>小组成员工作量分配</a:t>
            </a:r>
          </a:p>
        </p:txBody>
      </p:sp>
      <p:sp>
        <p:nvSpPr>
          <p:cNvPr id="22530" name="灯片编号占位符 1"/>
          <p:cNvSpPr>
            <a:spLocks noGrp="1"/>
          </p:cNvSpPr>
          <p:nvPr>
            <p:ph type="sldNum" sz="quarter" idx="1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CN">
                <a:latin typeface="Arial" charset="0"/>
                <a:cs typeface="Arial" charset="0"/>
              </a:rPr>
              <a:t>P</a:t>
            </a:r>
            <a:fld id="{8AEAB4CF-42F7-4B91-91EB-34DE8C91F2CB}" type="slidenum">
              <a:rPr lang="zh-CN" altLang="en-US">
                <a:latin typeface="Arial" charset="0"/>
                <a:cs typeface="Arial" charset="0"/>
              </a:rPr>
              <a:pPr fontAlgn="base">
                <a:spcBef>
                  <a:spcPct val="0"/>
                </a:spcBef>
                <a:spcAft>
                  <a:spcPct val="0"/>
                </a:spcAft>
              </a:pPr>
              <a:t>2</a:t>
            </a:fld>
            <a:endParaRPr lang="en-US" altLang="zh-CN">
              <a:latin typeface="Arial" charset="0"/>
              <a:cs typeface="Arial" charset="0"/>
            </a:endParaRPr>
          </a:p>
        </p:txBody>
      </p:sp>
      <p:sp>
        <p:nvSpPr>
          <p:cNvPr id="22531" name="内容占位符 6"/>
          <p:cNvSpPr>
            <a:spLocks noGrp="1"/>
          </p:cNvSpPr>
          <p:nvPr>
            <p:ph sz="quarter" idx="12"/>
          </p:nvPr>
        </p:nvSpPr>
        <p:spPr>
          <a:xfrm>
            <a:off x="468313" y="981075"/>
            <a:ext cx="8207375" cy="5400675"/>
          </a:xfrm>
        </p:spPr>
        <p:txBody>
          <a:bodyPr/>
          <a:lstStyle/>
          <a:p>
            <a:pPr marL="0" indent="0">
              <a:buNone/>
            </a:pPr>
            <a:r>
              <a:rPr lang="en-US" altLang="zh-CN" dirty="0" err="1" smtClean="0"/>
              <a:t>PureDark</a:t>
            </a:r>
            <a:r>
              <a:rPr lang="zh-CN" altLang="en-US" dirty="0" smtClean="0"/>
              <a:t>开发组</a:t>
            </a:r>
            <a:endParaRPr lang="en-US" altLang="zh-CN" dirty="0" smtClean="0"/>
          </a:p>
          <a:p>
            <a:pPr marL="0" indent="0">
              <a:buNone/>
            </a:pPr>
            <a:r>
              <a:rPr lang="zh-CN" altLang="en-US" dirty="0" smtClean="0"/>
              <a:t>梁雨聪：</a:t>
            </a:r>
            <a:r>
              <a:rPr lang="zh-CN" altLang="en-US" dirty="0" smtClean="0">
                <a:solidFill>
                  <a:schemeClr val="accent4"/>
                </a:solidFill>
              </a:rPr>
              <a:t>项目经理、系统分析员、系统工程师，是本项目组的</a:t>
            </a:r>
            <a:r>
              <a:rPr lang="zh-CN" altLang="en-US" b="1" dirty="0" smtClean="0">
                <a:solidFill>
                  <a:srgbClr val="C00000"/>
                </a:solidFill>
              </a:rPr>
              <a:t>领导</a:t>
            </a:r>
            <a:r>
              <a:rPr lang="zh-CN" altLang="en-US" dirty="0" smtClean="0">
                <a:solidFill>
                  <a:schemeClr val="accent4"/>
                </a:solidFill>
              </a:rPr>
              <a:t>与</a:t>
            </a:r>
            <a:r>
              <a:rPr lang="zh-CN" altLang="en-US" b="1" dirty="0" smtClean="0">
                <a:solidFill>
                  <a:srgbClr val="C00000"/>
                </a:solidFill>
              </a:rPr>
              <a:t>核心技术人员</a:t>
            </a:r>
            <a:r>
              <a:rPr lang="zh-CN" altLang="en-US" dirty="0" smtClean="0">
                <a:solidFill>
                  <a:schemeClr val="accent4"/>
                </a:solidFill>
              </a:rPr>
              <a:t>，不仅负责在项目开发过程中对项目进行管理、监督与控制，以及系统设计、编码实施与单元测试，而且负责了本系统的</a:t>
            </a:r>
            <a:r>
              <a:rPr lang="zh-CN" altLang="en-US" b="1" dirty="0" smtClean="0">
                <a:solidFill>
                  <a:srgbClr val="C00000"/>
                </a:solidFill>
              </a:rPr>
              <a:t>大部分后台数据库设计编码</a:t>
            </a:r>
            <a:r>
              <a:rPr lang="zh-CN" altLang="en-US" dirty="0" smtClean="0">
                <a:solidFill>
                  <a:schemeClr val="accent4"/>
                </a:solidFill>
              </a:rPr>
              <a:t>，和</a:t>
            </a:r>
            <a:r>
              <a:rPr lang="zh-CN" altLang="en-US" b="1" dirty="0" smtClean="0">
                <a:solidFill>
                  <a:srgbClr val="C00000"/>
                </a:solidFill>
              </a:rPr>
              <a:t>全部</a:t>
            </a:r>
            <a:r>
              <a:rPr lang="en-US" altLang="zh-CN" b="1" dirty="0" smtClean="0">
                <a:solidFill>
                  <a:srgbClr val="C00000"/>
                </a:solidFill>
              </a:rPr>
              <a:t>android</a:t>
            </a:r>
            <a:r>
              <a:rPr lang="zh-CN" altLang="en-US" b="1" dirty="0" smtClean="0">
                <a:solidFill>
                  <a:srgbClr val="C00000"/>
                </a:solidFill>
              </a:rPr>
              <a:t>版</a:t>
            </a:r>
            <a:r>
              <a:rPr lang="en-US" altLang="zh-CN" b="1" dirty="0" smtClean="0">
                <a:solidFill>
                  <a:srgbClr val="C00000"/>
                </a:solidFill>
              </a:rPr>
              <a:t>app</a:t>
            </a:r>
            <a:r>
              <a:rPr lang="zh-CN" altLang="en-US" b="1" dirty="0" smtClean="0">
                <a:solidFill>
                  <a:srgbClr val="C00000"/>
                </a:solidFill>
              </a:rPr>
              <a:t>开发</a:t>
            </a:r>
            <a:r>
              <a:rPr lang="zh-CN" altLang="en-US" dirty="0" smtClean="0">
                <a:solidFill>
                  <a:schemeClr val="accent4"/>
                </a:solidFill>
              </a:rPr>
              <a:t>。</a:t>
            </a:r>
            <a:endParaRPr lang="en-US" altLang="zh-CN" dirty="0" smtClean="0">
              <a:solidFill>
                <a:schemeClr val="accent4"/>
              </a:solidFill>
            </a:endParaRPr>
          </a:p>
          <a:p>
            <a:pPr marL="0" indent="0">
              <a:buNone/>
            </a:pPr>
            <a:r>
              <a:rPr lang="zh-CN" altLang="en-US" dirty="0" smtClean="0"/>
              <a:t>史雷思：</a:t>
            </a:r>
            <a:r>
              <a:rPr lang="zh-CN" altLang="en-US" dirty="0" smtClean="0">
                <a:solidFill>
                  <a:schemeClr val="accent4"/>
                </a:solidFill>
              </a:rPr>
              <a:t>用户界面设计员，主要负责</a:t>
            </a:r>
            <a:r>
              <a:rPr lang="zh-CN" altLang="en-US" b="1" dirty="0" smtClean="0">
                <a:solidFill>
                  <a:schemeClr val="accent4"/>
                </a:solidFill>
              </a:rPr>
              <a:t>网页版前台界面的设计与编码</a:t>
            </a:r>
            <a:r>
              <a:rPr lang="zh-CN" altLang="en-US" dirty="0" smtClean="0">
                <a:solidFill>
                  <a:schemeClr val="accent4"/>
                </a:solidFill>
              </a:rPr>
              <a:t>，以及一部分对网页的测试工作。</a:t>
            </a:r>
            <a:endParaRPr lang="en-US" altLang="zh-CN" dirty="0" smtClean="0">
              <a:solidFill>
                <a:schemeClr val="accent4"/>
              </a:solidFill>
            </a:endParaRPr>
          </a:p>
          <a:p>
            <a:pPr marL="0" indent="0">
              <a:buNone/>
            </a:pPr>
            <a:r>
              <a:rPr lang="zh-CN" altLang="en-US" dirty="0" smtClean="0"/>
              <a:t>徐一飞：</a:t>
            </a:r>
            <a:r>
              <a:rPr lang="zh-CN" altLang="en-US" dirty="0" smtClean="0">
                <a:solidFill>
                  <a:schemeClr val="accent4"/>
                </a:solidFill>
              </a:rPr>
              <a:t>测试工程师，主要负责对整个项目的</a:t>
            </a:r>
            <a:r>
              <a:rPr lang="zh-CN" altLang="en-US" b="1" dirty="0" smtClean="0">
                <a:solidFill>
                  <a:schemeClr val="accent4"/>
                </a:solidFill>
              </a:rPr>
              <a:t>单元测试与系统测试</a:t>
            </a:r>
            <a:r>
              <a:rPr lang="zh-CN" altLang="en-US" dirty="0" smtClean="0">
                <a:solidFill>
                  <a:schemeClr val="accent4"/>
                </a:solidFill>
              </a:rPr>
              <a:t>，也负责了一部分网页前台的设计与编码。</a:t>
            </a:r>
            <a:endParaRPr lang="en-US" altLang="zh-CN" dirty="0" smtClean="0">
              <a:solidFill>
                <a:schemeClr val="accent4"/>
              </a:solidFill>
            </a:endParaRPr>
          </a:p>
          <a:p>
            <a:pPr marL="0" indent="0">
              <a:buNone/>
            </a:pPr>
            <a:r>
              <a:rPr lang="zh-CN" altLang="en-US" dirty="0" smtClean="0"/>
              <a:t>刘柏呈：</a:t>
            </a:r>
            <a:r>
              <a:rPr lang="zh-CN" altLang="en-US" dirty="0" smtClean="0">
                <a:solidFill>
                  <a:schemeClr val="accent4"/>
                </a:solidFill>
              </a:rPr>
              <a:t>系统分析员，主要负责在设计阶段完成</a:t>
            </a:r>
            <a:r>
              <a:rPr lang="zh-CN" altLang="en-US" b="1" dirty="0" smtClean="0">
                <a:solidFill>
                  <a:schemeClr val="accent4"/>
                </a:solidFill>
              </a:rPr>
              <a:t>本系统的</a:t>
            </a:r>
            <a:r>
              <a:rPr lang="en-US" altLang="zh-CN" b="1" dirty="0" smtClean="0">
                <a:solidFill>
                  <a:schemeClr val="accent4"/>
                </a:solidFill>
              </a:rPr>
              <a:t>Rose</a:t>
            </a:r>
            <a:r>
              <a:rPr lang="zh-CN" altLang="en-US" b="1" dirty="0" smtClean="0">
                <a:solidFill>
                  <a:schemeClr val="accent4"/>
                </a:solidFill>
              </a:rPr>
              <a:t>模型</a:t>
            </a:r>
            <a:r>
              <a:rPr lang="zh-CN" altLang="en-US" dirty="0" smtClean="0">
                <a:solidFill>
                  <a:schemeClr val="accent4"/>
                </a:solidFill>
              </a:rPr>
              <a:t>（由于之前没学过用例模型，因此工作量</a:t>
            </a:r>
            <a:r>
              <a:rPr lang="zh-CN" altLang="en-US" b="1" dirty="0" smtClean="0">
                <a:solidFill>
                  <a:srgbClr val="C00000"/>
                </a:solidFill>
              </a:rPr>
              <a:t>巨大</a:t>
            </a:r>
            <a:r>
              <a:rPr lang="zh-CN" altLang="en-US" dirty="0" smtClean="0">
                <a:solidFill>
                  <a:schemeClr val="accent4"/>
                </a:solidFill>
              </a:rPr>
              <a:t>！！），后期也负责</a:t>
            </a:r>
            <a:r>
              <a:rPr lang="zh-CN" altLang="en-US" dirty="0">
                <a:solidFill>
                  <a:schemeClr val="accent4"/>
                </a:solidFill>
              </a:rPr>
              <a:t>了一部分网页版前台界面的设计与</a:t>
            </a:r>
            <a:r>
              <a:rPr lang="zh-CN" altLang="en-US" dirty="0" smtClean="0">
                <a:solidFill>
                  <a:schemeClr val="accent4"/>
                </a:solidFill>
              </a:rPr>
              <a:t>编码。</a:t>
            </a:r>
            <a:endParaRPr lang="en-US" altLang="zh-CN" dirty="0" smtClean="0">
              <a:solidFill>
                <a:schemeClr val="accent4"/>
              </a:solidFill>
            </a:endParaRPr>
          </a:p>
          <a:p>
            <a:pPr marL="0" indent="0">
              <a:buNone/>
            </a:pPr>
            <a:r>
              <a:rPr lang="zh-CN" altLang="en-US" dirty="0" smtClean="0"/>
              <a:t>李筱、张秋雯：</a:t>
            </a:r>
            <a:r>
              <a:rPr lang="zh-CN" altLang="en-US" dirty="0" smtClean="0">
                <a:solidFill>
                  <a:schemeClr val="accent4"/>
                </a:solidFill>
              </a:rPr>
              <a:t>由于此二人技术水平有限，为保证项目进度，只负责</a:t>
            </a:r>
            <a:r>
              <a:rPr lang="zh-CN" altLang="en-US" dirty="0">
                <a:solidFill>
                  <a:schemeClr val="accent4"/>
                </a:solidFill>
              </a:rPr>
              <a:t>了小部分后台的登陆注册</a:t>
            </a:r>
            <a:r>
              <a:rPr lang="zh-CN" altLang="en-US" dirty="0" smtClean="0">
                <a:solidFill>
                  <a:schemeClr val="accent4"/>
                </a:solidFill>
              </a:rPr>
              <a:t>模块的开发，主要负责项目生命周期中</a:t>
            </a:r>
            <a:r>
              <a:rPr lang="zh-CN" altLang="en-US" b="1" dirty="0" smtClean="0">
                <a:solidFill>
                  <a:schemeClr val="accent4"/>
                </a:solidFill>
              </a:rPr>
              <a:t>所有的文档工作</a:t>
            </a:r>
            <a:r>
              <a:rPr lang="zh-CN" altLang="en-US" dirty="0" smtClean="0">
                <a:solidFill>
                  <a:schemeClr val="accent4"/>
                </a:solidFill>
              </a:rPr>
              <a:t>，以及对项目的手机版和网页版进行了用户测试，给开发人员提供了宝贵意见。</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项目简要介绍</a:t>
            </a:r>
            <a:r>
              <a:rPr lang="en-US" altLang="zh-CN" dirty="0" smtClean="0"/>
              <a:t>——</a:t>
            </a:r>
            <a:r>
              <a:rPr lang="zh-CN" altLang="en-US" dirty="0" smtClean="0"/>
              <a:t>整体说明</a:t>
            </a:r>
            <a:endParaRPr lang="zh-CN" altLang="en-US" dirty="0"/>
          </a:p>
        </p:txBody>
      </p:sp>
      <p:sp>
        <p:nvSpPr>
          <p:cNvPr id="3" name="内容占位符 2"/>
          <p:cNvSpPr>
            <a:spLocks noGrp="1"/>
          </p:cNvSpPr>
          <p:nvPr>
            <p:ph sz="quarter" idx="12"/>
          </p:nvPr>
        </p:nvSpPr>
        <p:spPr/>
        <p:txBody>
          <a:bodyPr/>
          <a:lstStyle/>
          <a:p>
            <a:r>
              <a:rPr lang="zh-CN" altLang="zh-CN" dirty="0"/>
              <a:t>产品总体效果：“个人图书管理系统”是一个新系统，他能帮助用户记录和管理自己拥有的图书，并且可以方便用户在好友之间分享自己的读书心得，能够有效地促进养成人们多读书、读好书的习惯</a:t>
            </a:r>
            <a:r>
              <a:rPr lang="zh-CN" altLang="zh-CN" dirty="0" smtClean="0"/>
              <a:t>。</a:t>
            </a:r>
            <a:endParaRPr lang="en-US" altLang="zh-CN" dirty="0" smtClean="0"/>
          </a:p>
          <a:p>
            <a:endParaRPr lang="zh-CN" altLang="zh-CN" dirty="0"/>
          </a:p>
          <a:p>
            <a:r>
              <a:rPr lang="zh-CN" altLang="zh-CN" dirty="0"/>
              <a:t>产品功能：主要分为个人功能、社交功能、借书功能</a:t>
            </a:r>
            <a:r>
              <a:rPr lang="zh-CN" altLang="zh-CN" dirty="0" smtClean="0"/>
              <a:t>。</a:t>
            </a:r>
            <a:endParaRPr lang="en-US" altLang="zh-CN" dirty="0" smtClean="0"/>
          </a:p>
          <a:p>
            <a:endParaRPr lang="zh-CN" altLang="zh-CN" i="1" dirty="0"/>
          </a:p>
          <a:p>
            <a:r>
              <a:rPr lang="zh-CN" altLang="zh-CN" dirty="0"/>
              <a:t>用户特征：熟练使用智能手机的广泛用户群，主要以青年人为主。</a:t>
            </a:r>
            <a:endParaRPr lang="zh-CN" altLang="zh-CN" i="1" dirty="0"/>
          </a:p>
          <a:p>
            <a:endParaRPr lang="zh-CN" altLang="en-US" dirty="0"/>
          </a:p>
        </p:txBody>
      </p:sp>
      <p:sp>
        <p:nvSpPr>
          <p:cNvPr id="4" name="灯片编号占位符 3"/>
          <p:cNvSpPr>
            <a:spLocks noGrp="1"/>
          </p:cNvSpPr>
          <p:nvPr>
            <p:ph type="sldNum" sz="quarter" idx="14"/>
          </p:nvPr>
        </p:nvSpPr>
        <p:spPr/>
        <p:txBody>
          <a:bodyPr/>
          <a:lstStyle/>
          <a:p>
            <a:pPr>
              <a:defRPr/>
            </a:pPr>
            <a:r>
              <a:rPr lang="en-US" altLang="zh-CN" smtClean="0"/>
              <a:t>P</a:t>
            </a:r>
            <a:fld id="{5ECFA312-B112-4072-BB41-6986BA355A09}" type="slidenum">
              <a:rPr lang="zh-CN" altLang="en-US" smtClean="0"/>
              <a:pPr>
                <a:defRPr/>
              </a:pPr>
              <a:t>3</a:t>
            </a:fld>
            <a:endParaRPr lang="zh-CN" altLang="en-US"/>
          </a:p>
        </p:txBody>
      </p:sp>
    </p:spTree>
    <p:extLst>
      <p:ext uri="{BB962C8B-B14F-4D97-AF65-F5344CB8AC3E}">
        <p14:creationId xmlns:p14="http://schemas.microsoft.com/office/powerpoint/2010/main" val="58856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项目简要介绍</a:t>
            </a:r>
            <a:r>
              <a:rPr lang="en-US" altLang="zh-CN" dirty="0" smtClean="0"/>
              <a:t>——</a:t>
            </a:r>
            <a:r>
              <a:rPr lang="zh-CN" altLang="en-US" dirty="0" smtClean="0"/>
              <a:t>具体功能</a:t>
            </a:r>
            <a:endParaRPr lang="zh-CN" altLang="en-US" dirty="0"/>
          </a:p>
        </p:txBody>
      </p:sp>
      <p:sp>
        <p:nvSpPr>
          <p:cNvPr id="3" name="内容占位符 2"/>
          <p:cNvSpPr>
            <a:spLocks noGrp="1"/>
          </p:cNvSpPr>
          <p:nvPr>
            <p:ph sz="quarter" idx="12"/>
          </p:nvPr>
        </p:nvSpPr>
        <p:spPr/>
        <p:txBody>
          <a:bodyPr/>
          <a:lstStyle/>
          <a:p>
            <a:pPr marL="0" lvl="0" indent="0">
              <a:buNone/>
            </a:pPr>
            <a:r>
              <a:rPr lang="en-US" altLang="zh-CN" b="1" dirty="0" smtClean="0"/>
              <a:t>1.</a:t>
            </a:r>
            <a:r>
              <a:rPr lang="zh-CN" altLang="zh-CN" b="1" dirty="0" smtClean="0"/>
              <a:t>个人</a:t>
            </a:r>
            <a:r>
              <a:rPr lang="zh-CN" altLang="zh-CN" b="1" dirty="0"/>
              <a:t>功能</a:t>
            </a:r>
          </a:p>
          <a:p>
            <a:pPr marL="0" lvl="0" indent="0">
              <a:buNone/>
            </a:pPr>
            <a:r>
              <a:rPr lang="en-US" altLang="zh-CN" sz="1400" dirty="0" smtClean="0"/>
              <a:t>(1) </a:t>
            </a:r>
            <a:r>
              <a:rPr lang="zh-CN" altLang="zh-CN" sz="1400" dirty="0" smtClean="0"/>
              <a:t>用户</a:t>
            </a:r>
            <a:r>
              <a:rPr lang="zh-CN" altLang="zh-CN" sz="1400" dirty="0"/>
              <a:t>可以通过自己的手机号注册账户。</a:t>
            </a:r>
          </a:p>
          <a:p>
            <a:pPr marL="0" lvl="0" indent="0">
              <a:buNone/>
            </a:pPr>
            <a:r>
              <a:rPr lang="en-US" altLang="zh-CN" sz="1400" dirty="0" smtClean="0"/>
              <a:t>(2) </a:t>
            </a:r>
            <a:r>
              <a:rPr lang="zh-CN" altLang="zh-CN" sz="1400" dirty="0" smtClean="0"/>
              <a:t>用户</a:t>
            </a:r>
            <a:r>
              <a:rPr lang="zh-CN" altLang="zh-CN" sz="1400" dirty="0"/>
              <a:t>可以通过自己的账号密码登录自己的账号。</a:t>
            </a:r>
          </a:p>
          <a:p>
            <a:pPr marL="0" lvl="0" indent="0">
              <a:buNone/>
            </a:pPr>
            <a:r>
              <a:rPr lang="en-US" altLang="zh-CN" sz="1400" dirty="0" smtClean="0"/>
              <a:t>(3) </a:t>
            </a:r>
            <a:r>
              <a:rPr lang="zh-CN" altLang="zh-CN" sz="1400" dirty="0" smtClean="0"/>
              <a:t>用户</a:t>
            </a:r>
            <a:r>
              <a:rPr lang="zh-CN" altLang="zh-CN" sz="1400" dirty="0"/>
              <a:t>可以在自己的手机相册中选择一个图片作为自己的头像。</a:t>
            </a:r>
          </a:p>
          <a:p>
            <a:pPr marL="0" lvl="0" indent="0">
              <a:buNone/>
            </a:pPr>
            <a:r>
              <a:rPr lang="en-US" altLang="zh-CN" sz="1400" dirty="0" smtClean="0"/>
              <a:t>(4) </a:t>
            </a:r>
            <a:r>
              <a:rPr lang="zh-CN" altLang="zh-CN" sz="1400" dirty="0" smtClean="0"/>
              <a:t>用户</a:t>
            </a:r>
            <a:r>
              <a:rPr lang="zh-CN" altLang="zh-CN" sz="1400" dirty="0"/>
              <a:t>可以编辑自己的个性签名</a:t>
            </a:r>
            <a:r>
              <a:rPr lang="zh-CN" altLang="zh-CN" sz="1400" dirty="0" smtClean="0"/>
              <a:t>。</a:t>
            </a:r>
            <a:endParaRPr lang="en-US" altLang="zh-CN" sz="1400" dirty="0" smtClean="0"/>
          </a:p>
          <a:p>
            <a:pPr marL="0" lvl="0" indent="0">
              <a:buNone/>
            </a:pPr>
            <a:endParaRPr lang="zh-CN" altLang="zh-CN" sz="1400" dirty="0"/>
          </a:p>
          <a:p>
            <a:pPr marL="0" lvl="0" indent="0">
              <a:buNone/>
            </a:pPr>
            <a:r>
              <a:rPr lang="en-US" altLang="zh-CN" b="1" dirty="0" smtClean="0"/>
              <a:t>2.</a:t>
            </a:r>
            <a:r>
              <a:rPr lang="zh-CN" altLang="zh-CN" b="1" dirty="0" smtClean="0"/>
              <a:t>图书</a:t>
            </a:r>
            <a:r>
              <a:rPr lang="zh-CN" altLang="zh-CN" b="1" dirty="0"/>
              <a:t>管理与社交功能</a:t>
            </a:r>
          </a:p>
          <a:p>
            <a:pPr marL="0" lvl="0" indent="0">
              <a:buNone/>
            </a:pPr>
            <a:r>
              <a:rPr lang="en-US" altLang="zh-CN" sz="1400" dirty="0" smtClean="0"/>
              <a:t>(1) </a:t>
            </a:r>
            <a:r>
              <a:rPr lang="zh-CN" altLang="zh-CN" sz="1400" dirty="0" smtClean="0"/>
              <a:t>用户</a:t>
            </a:r>
            <a:r>
              <a:rPr lang="zh-CN" altLang="zh-CN" sz="1400" dirty="0"/>
              <a:t>可以通过扫描自己图书背面的条形码来添加自己的图书。</a:t>
            </a:r>
          </a:p>
          <a:p>
            <a:pPr marL="0" lvl="0" indent="0">
              <a:buNone/>
            </a:pPr>
            <a:r>
              <a:rPr lang="en-US" altLang="zh-CN" sz="1400" dirty="0" smtClean="0"/>
              <a:t>(2) </a:t>
            </a:r>
            <a:r>
              <a:rPr lang="zh-CN" altLang="zh-CN" sz="1400" dirty="0" smtClean="0"/>
              <a:t>用户</a:t>
            </a:r>
            <a:r>
              <a:rPr lang="zh-CN" altLang="zh-CN" sz="1400" dirty="0"/>
              <a:t>可以获取自己的图书列表。</a:t>
            </a:r>
          </a:p>
          <a:p>
            <a:pPr marL="0" lvl="0" indent="0">
              <a:buNone/>
            </a:pPr>
            <a:r>
              <a:rPr lang="en-US" altLang="zh-CN" sz="1400" dirty="0" smtClean="0"/>
              <a:t>(3) </a:t>
            </a:r>
            <a:r>
              <a:rPr lang="zh-CN" altLang="zh-CN" sz="1400" dirty="0" smtClean="0"/>
              <a:t>用户</a:t>
            </a:r>
            <a:r>
              <a:rPr lang="zh-CN" altLang="zh-CN" sz="1400" dirty="0"/>
              <a:t>可以通过搜索其他用户的昵称来添加书友。</a:t>
            </a:r>
          </a:p>
          <a:p>
            <a:pPr marL="0" lvl="0" indent="0">
              <a:buNone/>
            </a:pPr>
            <a:r>
              <a:rPr lang="en-US" altLang="zh-CN" sz="1400" dirty="0" smtClean="0"/>
              <a:t>(4) </a:t>
            </a:r>
            <a:r>
              <a:rPr lang="zh-CN" altLang="zh-CN" sz="1400" dirty="0" smtClean="0"/>
              <a:t>用户</a:t>
            </a:r>
            <a:r>
              <a:rPr lang="zh-CN" altLang="zh-CN" sz="1400" dirty="0"/>
              <a:t>可以查看书有的动态。</a:t>
            </a:r>
          </a:p>
          <a:p>
            <a:pPr marL="0" lvl="0" indent="0">
              <a:buNone/>
            </a:pPr>
            <a:r>
              <a:rPr lang="en-US" altLang="zh-CN" sz="1400" dirty="0" smtClean="0"/>
              <a:t>(5) </a:t>
            </a:r>
            <a:r>
              <a:rPr lang="zh-CN" altLang="zh-CN" sz="1400" dirty="0" smtClean="0"/>
              <a:t>用户</a:t>
            </a:r>
            <a:r>
              <a:rPr lang="zh-CN" altLang="zh-CN" sz="1400" dirty="0"/>
              <a:t>可以核实自己的借书记录</a:t>
            </a:r>
            <a:r>
              <a:rPr lang="zh-CN" altLang="zh-CN" sz="1400" dirty="0" smtClean="0"/>
              <a:t>。</a:t>
            </a:r>
            <a:endParaRPr lang="en-US" altLang="zh-CN" sz="1400" dirty="0" smtClean="0"/>
          </a:p>
          <a:p>
            <a:pPr marL="0" lvl="0" indent="0">
              <a:buNone/>
            </a:pPr>
            <a:endParaRPr lang="zh-CN" altLang="zh-CN" sz="1400" dirty="0"/>
          </a:p>
          <a:p>
            <a:pPr marL="0" lvl="0" indent="0">
              <a:buNone/>
            </a:pPr>
            <a:r>
              <a:rPr lang="en-US" altLang="zh-CN" b="1" dirty="0" smtClean="0"/>
              <a:t>3.</a:t>
            </a:r>
            <a:r>
              <a:rPr lang="zh-CN" altLang="zh-CN" b="1" dirty="0" smtClean="0"/>
              <a:t>书评</a:t>
            </a:r>
            <a:r>
              <a:rPr lang="zh-CN" altLang="zh-CN" b="1" dirty="0"/>
              <a:t>管理功能</a:t>
            </a:r>
          </a:p>
          <a:p>
            <a:pPr marL="0" lvl="0" indent="0">
              <a:buNone/>
            </a:pPr>
            <a:r>
              <a:rPr lang="en-US" altLang="zh-CN" sz="1400" dirty="0" smtClean="0"/>
              <a:t>(1) </a:t>
            </a:r>
            <a:r>
              <a:rPr lang="zh-CN" altLang="zh-CN" sz="1400" dirty="0" smtClean="0"/>
              <a:t>用户</a:t>
            </a:r>
            <a:r>
              <a:rPr lang="zh-CN" altLang="zh-CN" sz="1400" dirty="0"/>
              <a:t>可以在自己的图书列表中选择一本书发表书评。</a:t>
            </a:r>
          </a:p>
          <a:p>
            <a:pPr marL="0" lvl="0" indent="0">
              <a:buNone/>
            </a:pPr>
            <a:r>
              <a:rPr lang="en-US" altLang="zh-CN" sz="1400" dirty="0" smtClean="0"/>
              <a:t>(2) </a:t>
            </a:r>
            <a:r>
              <a:rPr lang="zh-CN" altLang="zh-CN" sz="1400" dirty="0" smtClean="0"/>
              <a:t>用户</a:t>
            </a:r>
            <a:r>
              <a:rPr lang="zh-CN" altLang="zh-CN" sz="1400" dirty="0"/>
              <a:t>可以查看自己发表过的书评。</a:t>
            </a:r>
          </a:p>
          <a:p>
            <a:endParaRPr lang="zh-CN" altLang="en-US" dirty="0"/>
          </a:p>
        </p:txBody>
      </p:sp>
      <p:sp>
        <p:nvSpPr>
          <p:cNvPr id="4" name="灯片编号占位符 3"/>
          <p:cNvSpPr>
            <a:spLocks noGrp="1"/>
          </p:cNvSpPr>
          <p:nvPr>
            <p:ph type="sldNum" sz="quarter" idx="14"/>
          </p:nvPr>
        </p:nvSpPr>
        <p:spPr/>
        <p:txBody>
          <a:bodyPr/>
          <a:lstStyle/>
          <a:p>
            <a:pPr>
              <a:defRPr/>
            </a:pPr>
            <a:r>
              <a:rPr lang="en-US" altLang="zh-CN" smtClean="0"/>
              <a:t>P</a:t>
            </a:r>
            <a:fld id="{5ECFA312-B112-4072-BB41-6986BA355A09}" type="slidenum">
              <a:rPr lang="zh-CN" altLang="en-US" smtClean="0"/>
              <a:pPr>
                <a:defRPr/>
              </a:pPr>
              <a:t>4</a:t>
            </a:fld>
            <a:endParaRPr lang="zh-CN" altLang="en-US"/>
          </a:p>
        </p:txBody>
      </p:sp>
    </p:spTree>
    <p:extLst>
      <p:ext uri="{BB962C8B-B14F-4D97-AF65-F5344CB8AC3E}">
        <p14:creationId xmlns:p14="http://schemas.microsoft.com/office/powerpoint/2010/main" val="280456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经验与教训</a:t>
            </a:r>
            <a:endParaRPr lang="zh-CN" altLang="en-US" dirty="0"/>
          </a:p>
        </p:txBody>
      </p:sp>
      <p:sp>
        <p:nvSpPr>
          <p:cNvPr id="3" name="内容占位符 2"/>
          <p:cNvSpPr>
            <a:spLocks noGrp="1"/>
          </p:cNvSpPr>
          <p:nvPr>
            <p:ph sz="quarter" idx="12"/>
          </p:nvPr>
        </p:nvSpPr>
        <p:spPr/>
        <p:txBody>
          <a:bodyPr/>
          <a:lstStyle/>
          <a:p>
            <a:pPr marL="0" indent="0">
              <a:buNone/>
            </a:pPr>
            <a:r>
              <a:rPr lang="en-US" altLang="zh-CN" dirty="0" smtClean="0"/>
              <a:t>       </a:t>
            </a:r>
            <a:r>
              <a:rPr lang="zh-CN" altLang="zh-CN" dirty="0" smtClean="0"/>
              <a:t>通过</a:t>
            </a:r>
            <a:r>
              <a:rPr lang="zh-CN" altLang="en-US" dirty="0" smtClean="0"/>
              <a:t>个人图书管理</a:t>
            </a:r>
            <a:r>
              <a:rPr lang="zh-CN" altLang="zh-CN" dirty="0" smtClean="0"/>
              <a:t>系统</a:t>
            </a:r>
            <a:r>
              <a:rPr lang="zh-CN" altLang="zh-CN" dirty="0"/>
              <a:t>的开发，我们获得和学习了不少的知识</a:t>
            </a:r>
            <a:r>
              <a:rPr lang="zh-CN" altLang="zh-CN" dirty="0" smtClean="0"/>
              <a:t>。</a:t>
            </a:r>
            <a:r>
              <a:rPr lang="zh-CN" altLang="en-US" dirty="0" smtClean="0"/>
              <a:t>由于大部分成员的开发经验有限</a:t>
            </a:r>
            <a:r>
              <a:rPr lang="zh-CN" altLang="zh-CN" dirty="0" smtClean="0"/>
              <a:t>，</a:t>
            </a:r>
            <a:r>
              <a:rPr lang="zh-CN" altLang="zh-CN" dirty="0"/>
              <a:t>所以开发起初比较缓慢，整个工作过程也就随之进程缓慢，耗费了大量时间</a:t>
            </a:r>
            <a:r>
              <a:rPr lang="zh-CN" altLang="zh-CN" dirty="0" smtClean="0"/>
              <a:t>进行</a:t>
            </a:r>
            <a:r>
              <a:rPr lang="zh-CN" altLang="en-US" dirty="0" smtClean="0"/>
              <a:t>学习</a:t>
            </a:r>
            <a:r>
              <a:rPr lang="zh-CN" altLang="zh-CN" dirty="0" smtClean="0"/>
              <a:t>，</a:t>
            </a:r>
            <a:r>
              <a:rPr lang="zh-CN" altLang="en-US" dirty="0" smtClean="0"/>
              <a:t>当然</a:t>
            </a:r>
            <a:r>
              <a:rPr lang="zh-CN" altLang="zh-CN" dirty="0" smtClean="0"/>
              <a:t>在</a:t>
            </a:r>
            <a:r>
              <a:rPr lang="zh-CN" altLang="zh-CN" dirty="0"/>
              <a:t>这之中</a:t>
            </a:r>
            <a:r>
              <a:rPr lang="zh-CN" altLang="zh-CN" dirty="0" smtClean="0"/>
              <a:t>我们也</a:t>
            </a:r>
            <a:r>
              <a:rPr lang="zh-CN" altLang="zh-CN" dirty="0"/>
              <a:t>积累了不少经验。第一</a:t>
            </a:r>
            <a:r>
              <a:rPr lang="zh-CN" altLang="zh-CN" dirty="0" smtClean="0"/>
              <a:t>、</a:t>
            </a:r>
            <a:r>
              <a:rPr lang="zh-CN" altLang="en-US" dirty="0" smtClean="0"/>
              <a:t>遇见难以解决的问题</a:t>
            </a:r>
            <a:r>
              <a:rPr lang="zh-CN" altLang="zh-CN" dirty="0" smtClean="0"/>
              <a:t>上网</a:t>
            </a:r>
            <a:r>
              <a:rPr lang="zh-CN" altLang="zh-CN" dirty="0"/>
              <a:t>可以获取大量的帮助信息。第二、借助于参考资料及实际做一做东西，在不断的遇到困难之中，会不断的寻找解决答案不断的成长起来。这也是学习一些知识的有用的途径，很是值得大家借鉴学习的。</a:t>
            </a:r>
          </a:p>
          <a:p>
            <a:pPr marL="0" indent="0">
              <a:buNone/>
            </a:pPr>
            <a:r>
              <a:rPr lang="en-US" altLang="zh-CN" dirty="0" smtClean="0"/>
              <a:t>       </a:t>
            </a:r>
            <a:r>
              <a:rPr lang="zh-CN" altLang="zh-CN" dirty="0" smtClean="0"/>
              <a:t>教训</a:t>
            </a:r>
            <a:r>
              <a:rPr lang="zh-CN" altLang="zh-CN" dirty="0"/>
              <a:t>：在开发过程中</a:t>
            </a:r>
            <a:r>
              <a:rPr lang="zh-CN" altLang="zh-CN" dirty="0" smtClean="0"/>
              <a:t>遇到</a:t>
            </a:r>
            <a:r>
              <a:rPr lang="zh-CN" altLang="en-US" dirty="0" smtClean="0"/>
              <a:t>了很多问题</a:t>
            </a:r>
            <a:r>
              <a:rPr lang="zh-CN" altLang="zh-CN" dirty="0" smtClean="0"/>
              <a:t>，</a:t>
            </a:r>
            <a:r>
              <a:rPr lang="zh-CN" altLang="zh-CN" dirty="0"/>
              <a:t>得到的</a:t>
            </a:r>
            <a:r>
              <a:rPr lang="zh-CN" altLang="zh-CN" dirty="0" smtClean="0"/>
              <a:t>教训</a:t>
            </a:r>
            <a:r>
              <a:rPr lang="zh-CN" altLang="en-US" dirty="0" smtClean="0"/>
              <a:t>更</a:t>
            </a:r>
            <a:r>
              <a:rPr lang="zh-CN" altLang="zh-CN" dirty="0" smtClean="0"/>
              <a:t>是</a:t>
            </a:r>
            <a:r>
              <a:rPr lang="zh-CN" altLang="zh-CN" dirty="0"/>
              <a:t>让人难忘。第一、在众多的文件整理中不够细心，导致重要文件、资料丢失，这样我们重复做的工作也不少，为此我们很惭愧，也很着急，这就提醒我们，尤其是整理文件时应该多备份，多次细心</a:t>
            </a:r>
            <a:r>
              <a:rPr lang="zh-CN" altLang="zh-CN" dirty="0" smtClean="0"/>
              <a:t>检查。</a:t>
            </a:r>
            <a:r>
              <a:rPr lang="zh-CN" altLang="en-US" dirty="0" smtClean="0"/>
              <a:t>第</a:t>
            </a:r>
            <a:r>
              <a:rPr lang="zh-CN" altLang="zh-CN" dirty="0" smtClean="0"/>
              <a:t>二</a:t>
            </a:r>
            <a:r>
              <a:rPr lang="zh-CN" altLang="zh-CN" dirty="0"/>
              <a:t>、自身的知识储备不够丰富，导致在开发过程中经常碰到很多不知道的编程技巧，感觉到自己的水平跟真正的项目开发人员相比还有很大的差距，这就提醒我们自己本科阶段的学习计算机编程的过程中要特别注意对基础知识的学习与巩固。</a:t>
            </a:r>
          </a:p>
          <a:p>
            <a:pPr marL="0" indent="0">
              <a:buNone/>
            </a:pPr>
            <a:endParaRPr lang="zh-CN" altLang="en-US" dirty="0"/>
          </a:p>
        </p:txBody>
      </p:sp>
      <p:sp>
        <p:nvSpPr>
          <p:cNvPr id="4" name="灯片编号占位符 3"/>
          <p:cNvSpPr>
            <a:spLocks noGrp="1"/>
          </p:cNvSpPr>
          <p:nvPr>
            <p:ph type="sldNum" sz="quarter" idx="14"/>
          </p:nvPr>
        </p:nvSpPr>
        <p:spPr/>
        <p:txBody>
          <a:bodyPr/>
          <a:lstStyle/>
          <a:p>
            <a:pPr>
              <a:defRPr/>
            </a:pPr>
            <a:r>
              <a:rPr lang="en-US" altLang="zh-CN" smtClean="0"/>
              <a:t>P</a:t>
            </a:r>
            <a:fld id="{5ECFA312-B112-4072-BB41-6986BA355A09}" type="slidenum">
              <a:rPr lang="zh-CN" altLang="en-US" smtClean="0"/>
              <a:pPr>
                <a:defRPr/>
              </a:pPr>
              <a:t>5</a:t>
            </a:fld>
            <a:endParaRPr lang="zh-CN" altLang="en-US"/>
          </a:p>
        </p:txBody>
      </p:sp>
    </p:spTree>
    <p:extLst>
      <p:ext uri="{BB962C8B-B14F-4D97-AF65-F5344CB8AC3E}">
        <p14:creationId xmlns:p14="http://schemas.microsoft.com/office/powerpoint/2010/main" val="228809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a:spLocks/>
          </p:cNvSpPr>
          <p:nvPr/>
        </p:nvSpPr>
        <p:spPr>
          <a:xfrm>
            <a:off x="450850" y="1989138"/>
            <a:ext cx="5040313" cy="728662"/>
          </a:xfrm>
          <a:prstGeom prst="rect">
            <a:avLst/>
          </a:prstGeom>
        </p:spPr>
        <p:txBody>
          <a:bodyPr anchor="ctr">
            <a:normAutofit lnSpcReduction="10000"/>
          </a:bodyPr>
          <a:lstStyle>
            <a:lvl1pPr algn="l" defTabSz="914400" rtl="0" eaLnBrk="1" latinLnBrk="0" hangingPunct="1">
              <a:spcBef>
                <a:spcPct val="0"/>
              </a:spcBef>
              <a:buNone/>
              <a:defRPr sz="2800" b="1" kern="1200">
                <a:solidFill>
                  <a:schemeClr val="bg1"/>
                </a:solidFill>
                <a:latin typeface="+mj-ea"/>
                <a:ea typeface="+mj-ea"/>
                <a:cs typeface="+mj-cs"/>
              </a:defRPr>
            </a:lvl1pPr>
          </a:lstStyle>
          <a:p>
            <a:pPr fontAlgn="auto">
              <a:spcAft>
                <a:spcPts val="0"/>
              </a:spcAft>
              <a:defRPr/>
            </a:pPr>
            <a:r>
              <a:rPr lang="zh-CN" altLang="en-US" sz="4400" dirty="0" smtClean="0">
                <a:solidFill>
                  <a:schemeClr val="tx1"/>
                </a:solidFill>
              </a:rPr>
              <a:t>谢谢观赏！</a:t>
            </a:r>
            <a:endParaRPr lang="zh-CN" altLang="en-US" sz="4400" dirty="0">
              <a:solidFill>
                <a:schemeClr val="tx1"/>
              </a:solidFill>
            </a:endParaRPr>
          </a:p>
        </p:txBody>
      </p:sp>
      <p:sp>
        <p:nvSpPr>
          <p:cNvPr id="4" name="矩形 3"/>
          <p:cNvSpPr/>
          <p:nvPr/>
        </p:nvSpPr>
        <p:spPr>
          <a:xfrm>
            <a:off x="468313" y="981075"/>
            <a:ext cx="1108075" cy="34925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solidFill>
                  <a:schemeClr val="tx1">
                    <a:lumMod val="50000"/>
                    <a:lumOff val="50000"/>
                  </a:schemeClr>
                </a:solidFill>
                <a:cs typeface="Arial" pitchFamily="34" charset="0"/>
              </a:rPr>
              <a:t>LOGO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由Nordri®（www.nordridesign.com ） 设计提供">
  <a:themeElements>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fontScheme name="Nordri开发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1910E"/>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defRPr/>
        </a:defPPr>
      </a:lstStyle>
    </a:spDef>
    <a:txDef>
      <a:spPr>
        <a:noFill/>
      </a:spPr>
      <a:bodyPr wrap="none" rtlCol="0">
        <a:spAutoFit/>
      </a:bodyPr>
      <a:lstStyle>
        <a:defPPr>
          <a:lnSpc>
            <a:spcPct val="120000"/>
          </a:lnSpc>
          <a:defRPr sz="1600" dirty="0" err="1" smtClean="0">
            <a:solidFill>
              <a:prstClr val="black"/>
            </a:solidFill>
            <a:latin typeface="Arial" pitchFamily="34" charset="0"/>
            <a:ea typeface="微软雅黑" pitchFamily="34" charset="-122"/>
            <a:cs typeface="Arial" pitchFamily="34"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1949</TotalTime>
  <Words>773</Words>
  <Application>Microsoft Office PowerPoint</Application>
  <PresentationFormat>全屏显示(4:3)</PresentationFormat>
  <Paragraphs>41</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宋体</vt:lpstr>
      <vt:lpstr>微软雅黑</vt:lpstr>
      <vt:lpstr>Arial</vt:lpstr>
      <vt:lpstr>Calibri</vt:lpstr>
      <vt:lpstr>Wingdings</vt:lpstr>
      <vt:lpstr>由Nordri®（www.nordridesign.com ） 设计提供</vt:lpstr>
      <vt:lpstr>个人图书管理系统 PersonalLibrary</vt:lpstr>
      <vt:lpstr>小组成员工作量分配</vt:lpstr>
      <vt:lpstr>项目简要介绍——整体说明</vt:lpstr>
      <vt:lpstr>项目简要介绍——具体功能</vt:lpstr>
      <vt:lpstr>经验与教训</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PPT模板/图示</dc:subject>
  <dc:creator>Nordri® Design</dc:creator>
  <dc:description>Nordri® _x000d_
专注于有效的信息传递设计_x000d_
www.nordridesign.com</dc:description>
  <cp:lastModifiedBy>张秋雯</cp:lastModifiedBy>
  <cp:revision>380</cp:revision>
  <dcterms:created xsi:type="dcterms:W3CDTF">2011-11-03T02:06:41Z</dcterms:created>
  <dcterms:modified xsi:type="dcterms:W3CDTF">2016-03-09T07:21:57Z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280499</vt:lpwstr>
  </property>
  <property fmtid="{D5CDD505-2E9C-101B-9397-08002B2CF9AE}" pid="3" name="NXPowerLiteSettings">
    <vt:lpwstr>F7000400038000</vt:lpwstr>
  </property>
  <property fmtid="{D5CDD505-2E9C-101B-9397-08002B2CF9AE}" pid="4" name="NXPowerLiteVersion">
    <vt:lpwstr>D5.0.6</vt:lpwstr>
  </property>
</Properties>
</file>