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58DB-EA29-41ED-8C03-7F0384EFCB39}" type="datetimeFigureOut">
              <a:rPr lang="en-US" smtClean="0"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8502-38FB-4E14-8B6D-5772388A6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58DB-EA29-41ED-8C03-7F0384EFCB39}" type="datetimeFigureOut">
              <a:rPr lang="en-US" smtClean="0"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8502-38FB-4E14-8B6D-5772388A6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58DB-EA29-41ED-8C03-7F0384EFCB39}" type="datetimeFigureOut">
              <a:rPr lang="en-US" smtClean="0"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8502-38FB-4E14-8B6D-5772388A6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58DB-EA29-41ED-8C03-7F0384EFCB39}" type="datetimeFigureOut">
              <a:rPr lang="en-US" smtClean="0"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8502-38FB-4E14-8B6D-5772388A6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58DB-EA29-41ED-8C03-7F0384EFCB39}" type="datetimeFigureOut">
              <a:rPr lang="en-US" smtClean="0"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8502-38FB-4E14-8B6D-5772388A6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58DB-EA29-41ED-8C03-7F0384EFCB39}" type="datetimeFigureOut">
              <a:rPr lang="en-US" smtClean="0"/>
              <a:t>9/19/2008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8502-38FB-4E14-8B6D-5772388A6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58DB-EA29-41ED-8C03-7F0384EFCB39}" type="datetimeFigureOut">
              <a:rPr lang="en-US" smtClean="0"/>
              <a:t>9/19/2008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8502-38FB-4E14-8B6D-5772388A6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58DB-EA29-41ED-8C03-7F0384EFCB39}" type="datetimeFigureOut">
              <a:rPr lang="en-US" smtClean="0"/>
              <a:t>9/19/2008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8502-38FB-4E14-8B6D-5772388A6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58DB-EA29-41ED-8C03-7F0384EFCB39}" type="datetimeFigureOut">
              <a:rPr lang="en-US" smtClean="0"/>
              <a:t>9/19/2008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8502-38FB-4E14-8B6D-5772388A6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58DB-EA29-41ED-8C03-7F0384EFCB39}" type="datetimeFigureOut">
              <a:rPr lang="en-US" smtClean="0"/>
              <a:t>9/19/2008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8502-38FB-4E14-8B6D-5772388A6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58DB-EA29-41ED-8C03-7F0384EFCB39}" type="datetimeFigureOut">
              <a:rPr lang="en-US" smtClean="0"/>
              <a:t>9/19/2008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8502-38FB-4E14-8B6D-5772388A6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58DB-EA29-41ED-8C03-7F0384EFCB39}" type="datetimeFigureOut">
              <a:rPr lang="en-US" smtClean="0"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78502-38FB-4E14-8B6D-5772388A61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714620"/>
            <a:ext cx="33813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Piene</dc:creator>
  <cp:lastModifiedBy>Piene</cp:lastModifiedBy>
  <cp:revision>1</cp:revision>
  <dcterms:created xsi:type="dcterms:W3CDTF">2008-09-19T07:51:21Z</dcterms:created>
  <dcterms:modified xsi:type="dcterms:W3CDTF">2008-09-19T08:13:23Z</dcterms:modified>
</cp:coreProperties>
</file>