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0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74" d="100"/>
          <a:sy n="74" d="100"/>
        </p:scale>
        <p:origin x="3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1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2405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27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9867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561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79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4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81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7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8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38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0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6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85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268B9-078C-D643-B210-4D84AACD7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2455" y="2404531"/>
            <a:ext cx="7766936" cy="1646302"/>
          </a:xfrm>
        </p:spPr>
        <p:txBody>
          <a:bodyPr/>
          <a:lstStyle/>
          <a:p>
            <a:r>
              <a:rPr kumimoji="1" lang="zh-CN" altLang="en-US" dirty="0"/>
              <a:t>学生信息管理系统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3CD95B-59B6-1B42-B63A-D77B4BC73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2455" y="3912810"/>
            <a:ext cx="7766936" cy="1096899"/>
          </a:xfrm>
        </p:spPr>
        <p:txBody>
          <a:bodyPr/>
          <a:lstStyle/>
          <a:p>
            <a:r>
              <a:rPr kumimoji="1" lang="en-US" altLang="zh-CN" dirty="0"/>
              <a:t>By PrueK1t Dev.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09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297DC-AA8A-674C-99BC-35764183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流程图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680C5B-FC1C-A34B-A41C-4B6CFAB61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728943" y="684559"/>
            <a:ext cx="4883339" cy="5315536"/>
          </a:xfrm>
        </p:spPr>
      </p:pic>
    </p:spTree>
    <p:extLst>
      <p:ext uri="{BB962C8B-B14F-4D97-AF65-F5344CB8AC3E}">
        <p14:creationId xmlns:p14="http://schemas.microsoft.com/office/powerpoint/2010/main" val="411038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117D0-1038-A74B-80C8-D7C93E36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程序主界面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C2C5DE-EB51-A04E-8767-486A0E935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简洁明了的界面设计</a:t>
            </a:r>
            <a:endParaRPr kumimoji="1" lang="en-US" altLang="zh-CN" dirty="0"/>
          </a:p>
          <a:p>
            <a:r>
              <a:rPr kumimoji="1" lang="zh-CN" altLang="en-US" dirty="0"/>
              <a:t>小清新风格的天气图标</a:t>
            </a:r>
            <a:endParaRPr kumimoji="1" lang="en-US" altLang="zh-CN" dirty="0"/>
          </a:p>
          <a:p>
            <a:r>
              <a:rPr kumimoji="1" lang="zh-CN" altLang="en-US" dirty="0"/>
              <a:t>恰到好处所见即所得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C68268-2806-45C3-A687-60E1823D2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928" y="2160589"/>
            <a:ext cx="6510173" cy="391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2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774D5-3610-B448-A15B-3D1599B4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增加、修改信息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D46D8EC-E03A-844B-8327-0D2403C90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27490" y="3153530"/>
            <a:ext cx="4101584" cy="244626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349091B-CE5E-4D9A-AC44-7FC9B0C6E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576" y="1168898"/>
            <a:ext cx="4101584" cy="244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7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5AFE3-E114-4BD5-9C69-58362D87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登陆界面、修改密码界面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8638EB-893F-4A48-B07A-E7B8F1386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258" y="1442679"/>
            <a:ext cx="4152381" cy="28857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47CD33-4D8E-4A5A-B670-82E4F6A6D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982" y="3046845"/>
            <a:ext cx="4438095" cy="3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5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ACC20-958E-6646-A96F-E5D7C773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关于页面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0E74C9D-A2A0-A046-B432-F36C36F32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902894" y="1800590"/>
            <a:ext cx="6141880" cy="384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6194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{5D4A5211-2833-F14C-B7B0-A507AE5B2AB7}tf10001060</Template>
  <TotalTime>34</TotalTime>
  <Words>39</Words>
  <Application>Microsoft Office PowerPoint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Wingdings 3</vt:lpstr>
      <vt:lpstr>平面</vt:lpstr>
      <vt:lpstr>学生信息管理系统</vt:lpstr>
      <vt:lpstr>流程图</vt:lpstr>
      <vt:lpstr>程序主界面</vt:lpstr>
      <vt:lpstr>增加、修改信息</vt:lpstr>
      <vt:lpstr>登陆界面、修改密码界面</vt:lpstr>
      <vt:lpstr>关于页面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明夕天气</dc:title>
  <dc:creator>Kit Clover</dc:creator>
  <cp:lastModifiedBy>郝 宏鑫</cp:lastModifiedBy>
  <cp:revision>4</cp:revision>
  <dcterms:created xsi:type="dcterms:W3CDTF">2019-12-26T12:04:23Z</dcterms:created>
  <dcterms:modified xsi:type="dcterms:W3CDTF">2020-11-25T18:39:54Z</dcterms:modified>
</cp:coreProperties>
</file>