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2" r:id="rId13"/>
    <p:sldId id="263" r:id="rId14"/>
    <p:sldId id="264" r:id="rId15"/>
    <p:sldId id="269" r:id="rId16"/>
    <p:sldId id="270" r:id="rId17"/>
    <p:sldId id="271" r:id="rId18"/>
    <p:sldId id="272" r:id="rId19"/>
    <p:sldId id="273" r:id="rId20"/>
    <p:sldId id="274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15180-C2C2-43EC-AC88-2C1EE891E333}" v="486" dt="2025-08-08T11:20:33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pher Wattie" userId="S::kwattie@purelogicit.com::f8b72cde-5d24-4417-a29d-e74c84536b9c" providerId="AD" clId="Web-{28D867EC-F08F-0303-66BA-D45334A97007}"/>
    <pc:docChg chg="modSld addMainMaster delMainMaster">
      <pc:chgData name="Kristopher Wattie" userId="S::kwattie@purelogicit.com::f8b72cde-5d24-4417-a29d-e74c84536b9c" providerId="AD" clId="Web-{28D867EC-F08F-0303-66BA-D45334A97007}" dt="2025-06-19T14:20:13.810" v="57" actId="14100"/>
      <pc:docMkLst>
        <pc:docMk/>
      </pc:docMkLst>
      <pc:sldChg chg="modSp mod modClrScheme chgLayout">
        <pc:chgData name="Kristopher Wattie" userId="S::kwattie@purelogicit.com::f8b72cde-5d24-4417-a29d-e74c84536b9c" providerId="AD" clId="Web-{28D867EC-F08F-0303-66BA-D45334A97007}" dt="2025-06-19T14:17:38.526" v="1" actId="20577"/>
        <pc:sldMkLst>
          <pc:docMk/>
          <pc:sldMk cId="1227888855" sldId="256"/>
        </pc:sldMkLst>
      </pc:sldChg>
      <pc:sldChg chg="modSp mod modClrScheme chgLayout">
        <pc:chgData name="Kristopher Wattie" userId="S::kwattie@purelogicit.com::f8b72cde-5d24-4417-a29d-e74c84536b9c" providerId="AD" clId="Web-{28D867EC-F08F-0303-66BA-D45334A97007}" dt="2025-06-19T14:17:47.948" v="4" actId="20577"/>
        <pc:sldMkLst>
          <pc:docMk/>
          <pc:sldMk cId="1119340937" sldId="257"/>
        </pc:sldMkLst>
      </pc:sldChg>
      <pc:sldChg chg="modSp mod modClrScheme chgLayout">
        <pc:chgData name="Kristopher Wattie" userId="S::kwattie@purelogicit.com::f8b72cde-5d24-4417-a29d-e74c84536b9c" providerId="AD" clId="Web-{28D867EC-F08F-0303-66BA-D45334A97007}" dt="2025-06-19T14:17:54.807" v="7"/>
        <pc:sldMkLst>
          <pc:docMk/>
          <pc:sldMk cId="740748477" sldId="258"/>
        </pc:sldMkLst>
      </pc:sldChg>
      <pc:sldChg chg="modSp mod modClrScheme chgLayout">
        <pc:chgData name="Kristopher Wattie" userId="S::kwattie@purelogicit.com::f8b72cde-5d24-4417-a29d-e74c84536b9c" providerId="AD" clId="Web-{28D867EC-F08F-0303-66BA-D45334A97007}" dt="2025-06-19T14:17:59.839" v="9" actId="14100"/>
        <pc:sldMkLst>
          <pc:docMk/>
          <pc:sldMk cId="1330572629" sldId="259"/>
        </pc:sldMkLst>
      </pc:sldChg>
      <pc:sldChg chg="modSp mod modClrScheme chgLayout">
        <pc:chgData name="Kristopher Wattie" userId="S::kwattie@purelogicit.com::f8b72cde-5d24-4417-a29d-e74c84536b9c" providerId="AD" clId="Web-{28D867EC-F08F-0303-66BA-D45334A97007}" dt="2025-06-19T14:18:16.355" v="16" actId="20577"/>
        <pc:sldMkLst>
          <pc:docMk/>
          <pc:sldMk cId="2792986668" sldId="260"/>
        </pc:sldMkLst>
      </pc:sldChg>
      <pc:sldChg chg="modSp mod modClrScheme chgLayout">
        <pc:chgData name="Kristopher Wattie" userId="S::kwattie@purelogicit.com::f8b72cde-5d24-4417-a29d-e74c84536b9c" providerId="AD" clId="Web-{28D867EC-F08F-0303-66BA-D45334A97007}" dt="2025-06-19T14:18:26.245" v="21" actId="20577"/>
        <pc:sldMkLst>
          <pc:docMk/>
          <pc:sldMk cId="1063941631" sldId="261"/>
        </pc:sldMkLst>
      </pc:sldChg>
      <pc:sldChg chg="modSp mod modClrScheme chgLayout">
        <pc:chgData name="Kristopher Wattie" userId="S::kwattie@purelogicit.com::f8b72cde-5d24-4417-a29d-e74c84536b9c" providerId="AD" clId="Web-{28D867EC-F08F-0303-66BA-D45334A97007}" dt="2025-06-19T14:19:31.137" v="43" actId="20577"/>
        <pc:sldMkLst>
          <pc:docMk/>
          <pc:sldMk cId="2692594955" sldId="262"/>
        </pc:sldMkLst>
      </pc:sldChg>
      <pc:sldChg chg="modSp mod modClrScheme chgLayout">
        <pc:chgData name="Kristopher Wattie" userId="S::kwattie@purelogicit.com::f8b72cde-5d24-4417-a29d-e74c84536b9c" providerId="AD" clId="Web-{28D867EC-F08F-0303-66BA-D45334A97007}" dt="2025-06-19T14:19:27.481" v="42" actId="20577"/>
        <pc:sldMkLst>
          <pc:docMk/>
          <pc:sldMk cId="2230392121" sldId="263"/>
        </pc:sldMkLst>
      </pc:sldChg>
      <pc:sldChg chg="modSp mod modClrScheme chgLayout">
        <pc:chgData name="Kristopher Wattie" userId="S::kwattie@purelogicit.com::f8b72cde-5d24-4417-a29d-e74c84536b9c" providerId="AD" clId="Web-{28D867EC-F08F-0303-66BA-D45334A97007}" dt="2025-06-19T14:19:49.559" v="49" actId="20577"/>
        <pc:sldMkLst>
          <pc:docMk/>
          <pc:sldMk cId="600556315" sldId="264"/>
        </pc:sldMkLst>
      </pc:sldChg>
      <pc:sldChg chg="modSp mod modClrScheme chgLayout">
        <pc:chgData name="Kristopher Wattie" userId="S::kwattie@purelogicit.com::f8b72cde-5d24-4417-a29d-e74c84536b9c" providerId="AD" clId="Web-{28D867EC-F08F-0303-66BA-D45334A97007}" dt="2025-06-19T14:18:38.089" v="25" actId="20577"/>
        <pc:sldMkLst>
          <pc:docMk/>
          <pc:sldMk cId="2911496838" sldId="265"/>
        </pc:sldMkLst>
      </pc:sldChg>
      <pc:sldChg chg="modSp mod modClrScheme chgLayout">
        <pc:chgData name="Kristopher Wattie" userId="S::kwattie@purelogicit.com::f8b72cde-5d24-4417-a29d-e74c84536b9c" providerId="AD" clId="Web-{28D867EC-F08F-0303-66BA-D45334A97007}" dt="2025-06-19T14:18:56.183" v="33" actId="20577"/>
        <pc:sldMkLst>
          <pc:docMk/>
          <pc:sldMk cId="3795551782" sldId="266"/>
        </pc:sldMkLst>
      </pc:sldChg>
      <pc:sldChg chg="modSp mod modClrScheme chgLayout">
        <pc:chgData name="Kristopher Wattie" userId="S::kwattie@purelogicit.com::f8b72cde-5d24-4417-a29d-e74c84536b9c" providerId="AD" clId="Web-{28D867EC-F08F-0303-66BA-D45334A97007}" dt="2025-06-19T14:19:59.184" v="53" actId="20577"/>
        <pc:sldMkLst>
          <pc:docMk/>
          <pc:sldMk cId="2081016967" sldId="267"/>
        </pc:sldMkLst>
      </pc:sldChg>
      <pc:sldChg chg="modSp mod modClrScheme chgLayout">
        <pc:chgData name="Kristopher Wattie" userId="S::kwattie@purelogicit.com::f8b72cde-5d24-4417-a29d-e74c84536b9c" providerId="AD" clId="Web-{28D867EC-F08F-0303-66BA-D45334A97007}" dt="2025-06-19T14:20:13.810" v="57" actId="14100"/>
        <pc:sldMkLst>
          <pc:docMk/>
          <pc:sldMk cId="1119341737" sldId="268"/>
        </pc:sldMkLst>
      </pc:sldChg>
      <pc:sldMasterChg chg="del delSldLayout">
        <pc:chgData name="Kristopher Wattie" userId="S::kwattie@purelogicit.com::f8b72cde-5d24-4417-a29d-e74c84536b9c" providerId="AD" clId="Web-{28D867EC-F08F-0303-66BA-D45334A97007}" dt="2025-06-19T14:17:24.651" v="0"/>
        <pc:sldMasterMkLst>
          <pc:docMk/>
          <pc:sldMasterMk cId="3996387535" sldId="2147483660"/>
        </pc:sldMasterMkLst>
        <pc:sldLayoutChg chg="del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3996387535" sldId="2147483660"/>
            <pc:sldLayoutMk cId="2737072807" sldId="2147483661"/>
          </pc:sldLayoutMkLst>
        </pc:sldLayoutChg>
        <pc:sldLayoutChg chg="del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3996387535" sldId="2147483660"/>
            <pc:sldLayoutMk cId="928630462" sldId="2147483662"/>
          </pc:sldLayoutMkLst>
        </pc:sldLayoutChg>
        <pc:sldLayoutChg chg="del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3996387535" sldId="2147483660"/>
            <pc:sldLayoutMk cId="2685212466" sldId="2147483663"/>
          </pc:sldLayoutMkLst>
        </pc:sldLayoutChg>
        <pc:sldLayoutChg chg="del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3996387535" sldId="2147483660"/>
            <pc:sldLayoutMk cId="3082571849" sldId="2147483664"/>
          </pc:sldLayoutMkLst>
        </pc:sldLayoutChg>
        <pc:sldLayoutChg chg="del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3996387535" sldId="2147483660"/>
            <pc:sldLayoutMk cId="2611674056" sldId="2147483665"/>
          </pc:sldLayoutMkLst>
        </pc:sldLayoutChg>
        <pc:sldLayoutChg chg="del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3996387535" sldId="2147483660"/>
            <pc:sldLayoutMk cId="753553254" sldId="2147483666"/>
          </pc:sldLayoutMkLst>
        </pc:sldLayoutChg>
        <pc:sldLayoutChg chg="del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3996387535" sldId="2147483660"/>
            <pc:sldLayoutMk cId="2371048773" sldId="2147483667"/>
          </pc:sldLayoutMkLst>
        </pc:sldLayoutChg>
        <pc:sldLayoutChg chg="del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3996387535" sldId="2147483660"/>
            <pc:sldLayoutMk cId="385996914" sldId="2147483668"/>
          </pc:sldLayoutMkLst>
        </pc:sldLayoutChg>
        <pc:sldLayoutChg chg="del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3996387535" sldId="2147483660"/>
            <pc:sldLayoutMk cId="1052456997" sldId="2147483669"/>
          </pc:sldLayoutMkLst>
        </pc:sldLayoutChg>
        <pc:sldLayoutChg chg="del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3996387535" sldId="2147483660"/>
            <pc:sldLayoutMk cId="854074059" sldId="2147483670"/>
          </pc:sldLayoutMkLst>
        </pc:sldLayoutChg>
        <pc:sldLayoutChg chg="del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3996387535" sldId="2147483660"/>
            <pc:sldLayoutMk cId="472949275" sldId="2147483671"/>
          </pc:sldLayoutMkLst>
        </pc:sldLayoutChg>
      </pc:sldMasterChg>
      <pc:sldMasterChg chg="add addSldLayout modSldLayout">
        <pc:chgData name="Kristopher Wattie" userId="S::kwattie@purelogicit.com::f8b72cde-5d24-4417-a29d-e74c84536b9c" providerId="AD" clId="Web-{28D867EC-F08F-0303-66BA-D45334A97007}" dt="2025-06-19T14:17:24.651" v="0"/>
        <pc:sldMasterMkLst>
          <pc:docMk/>
          <pc:sldMasterMk cId="1135075040" sldId="2147483672"/>
        </pc:sldMasterMkLst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735690718" sldId="2147483673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4199339834" sldId="2147483674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2934998734" sldId="2147483675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3410443166" sldId="2147483676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3194882319" sldId="2147483677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2002176313" sldId="2147483678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2160798331" sldId="2147483679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1118887716" sldId="2147483680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166602113" sldId="2147483681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1860045686" sldId="2147483682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3892945783" sldId="2147483683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3237964727" sldId="2147483684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281654721" sldId="2147483685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3635938257" sldId="2147483686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4285448829" sldId="2147483687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389657553" sldId="2147483688"/>
          </pc:sldLayoutMkLst>
        </pc:sldLayoutChg>
        <pc:sldLayoutChg chg="add mod replId">
          <pc:chgData name="Kristopher Wattie" userId="S::kwattie@purelogicit.com::f8b72cde-5d24-4417-a29d-e74c84536b9c" providerId="AD" clId="Web-{28D867EC-F08F-0303-66BA-D45334A97007}" dt="2025-06-19T14:17:24.651" v="0"/>
          <pc:sldLayoutMkLst>
            <pc:docMk/>
            <pc:sldMasterMk cId="1135075040" sldId="2147483672"/>
            <pc:sldLayoutMk cId="1221533592" sldId="2147483689"/>
          </pc:sldLayoutMkLst>
        </pc:sldLayoutChg>
      </pc:sldMasterChg>
    </pc:docChg>
  </pc:docChgLst>
  <pc:docChgLst>
    <pc:chgData name="Richard Presley" userId="dd6fd470-d413-4360-9d75-02fb76849395" providerId="ADAL" clId="{6F2F620B-65C4-4EB4-A903-27E6DF4A1C59}"/>
    <pc:docChg chg="modSld">
      <pc:chgData name="Richard Presley" userId="dd6fd470-d413-4360-9d75-02fb76849395" providerId="ADAL" clId="{6F2F620B-65C4-4EB4-A903-27E6DF4A1C59}" dt="2025-06-16T17:07:51.705" v="47" actId="207"/>
      <pc:docMkLst>
        <pc:docMk/>
      </pc:docMkLst>
      <pc:sldChg chg="modSp mod">
        <pc:chgData name="Richard Presley" userId="dd6fd470-d413-4360-9d75-02fb76849395" providerId="ADAL" clId="{6F2F620B-65C4-4EB4-A903-27E6DF4A1C59}" dt="2025-06-16T17:02:00.114" v="2" actId="207"/>
        <pc:sldMkLst>
          <pc:docMk/>
          <pc:sldMk cId="1227888855" sldId="256"/>
        </pc:sldMkLst>
      </pc:sldChg>
      <pc:sldChg chg="modSp mod">
        <pc:chgData name="Richard Presley" userId="dd6fd470-d413-4360-9d75-02fb76849395" providerId="ADAL" clId="{6F2F620B-65C4-4EB4-A903-27E6DF4A1C59}" dt="2025-06-16T17:02:41.902" v="8" actId="207"/>
        <pc:sldMkLst>
          <pc:docMk/>
          <pc:sldMk cId="1119340937" sldId="257"/>
        </pc:sldMkLst>
      </pc:sldChg>
      <pc:sldChg chg="modSp mod">
        <pc:chgData name="Richard Presley" userId="dd6fd470-d413-4360-9d75-02fb76849395" providerId="ADAL" clId="{6F2F620B-65C4-4EB4-A903-27E6DF4A1C59}" dt="2025-06-16T17:03:17.207" v="12" actId="207"/>
        <pc:sldMkLst>
          <pc:docMk/>
          <pc:sldMk cId="740748477" sldId="258"/>
        </pc:sldMkLst>
      </pc:sldChg>
      <pc:sldChg chg="modSp mod">
        <pc:chgData name="Richard Presley" userId="dd6fd470-d413-4360-9d75-02fb76849395" providerId="ADAL" clId="{6F2F620B-65C4-4EB4-A903-27E6DF4A1C59}" dt="2025-06-16T17:03:38.698" v="14" actId="113"/>
        <pc:sldMkLst>
          <pc:docMk/>
          <pc:sldMk cId="1330572629" sldId="259"/>
        </pc:sldMkLst>
      </pc:sldChg>
      <pc:sldChg chg="modSp mod">
        <pc:chgData name="Richard Presley" userId="dd6fd470-d413-4360-9d75-02fb76849395" providerId="ADAL" clId="{6F2F620B-65C4-4EB4-A903-27E6DF4A1C59}" dt="2025-06-16T17:04:00.496" v="18" actId="207"/>
        <pc:sldMkLst>
          <pc:docMk/>
          <pc:sldMk cId="2792986668" sldId="260"/>
        </pc:sldMkLst>
      </pc:sldChg>
      <pc:sldChg chg="modSp mod">
        <pc:chgData name="Richard Presley" userId="dd6fd470-d413-4360-9d75-02fb76849395" providerId="ADAL" clId="{6F2F620B-65C4-4EB4-A903-27E6DF4A1C59}" dt="2025-06-16T17:04:22.308" v="22" actId="207"/>
        <pc:sldMkLst>
          <pc:docMk/>
          <pc:sldMk cId="1063941631" sldId="261"/>
        </pc:sldMkLst>
      </pc:sldChg>
      <pc:sldChg chg="modSp mod">
        <pc:chgData name="Richard Presley" userId="dd6fd470-d413-4360-9d75-02fb76849395" providerId="ADAL" clId="{6F2F620B-65C4-4EB4-A903-27E6DF4A1C59}" dt="2025-06-16T17:05:40.156" v="33" actId="207"/>
        <pc:sldMkLst>
          <pc:docMk/>
          <pc:sldMk cId="2692594955" sldId="262"/>
        </pc:sldMkLst>
      </pc:sldChg>
      <pc:sldChg chg="modSp mod">
        <pc:chgData name="Richard Presley" userId="dd6fd470-d413-4360-9d75-02fb76849395" providerId="ADAL" clId="{6F2F620B-65C4-4EB4-A903-27E6DF4A1C59}" dt="2025-06-16T17:06:06.770" v="37" actId="14100"/>
        <pc:sldMkLst>
          <pc:docMk/>
          <pc:sldMk cId="2230392121" sldId="263"/>
        </pc:sldMkLst>
      </pc:sldChg>
      <pc:sldChg chg="modSp mod">
        <pc:chgData name="Richard Presley" userId="dd6fd470-d413-4360-9d75-02fb76849395" providerId="ADAL" clId="{6F2F620B-65C4-4EB4-A903-27E6DF4A1C59}" dt="2025-06-16T17:07:12.027" v="40" actId="207"/>
        <pc:sldMkLst>
          <pc:docMk/>
          <pc:sldMk cId="600556315" sldId="264"/>
        </pc:sldMkLst>
      </pc:sldChg>
      <pc:sldChg chg="modSp mod">
        <pc:chgData name="Richard Presley" userId="dd6fd470-d413-4360-9d75-02fb76849395" providerId="ADAL" clId="{6F2F620B-65C4-4EB4-A903-27E6DF4A1C59}" dt="2025-06-16T17:04:55.294" v="26" actId="207"/>
        <pc:sldMkLst>
          <pc:docMk/>
          <pc:sldMk cId="2911496838" sldId="265"/>
        </pc:sldMkLst>
      </pc:sldChg>
      <pc:sldChg chg="modSp mod">
        <pc:chgData name="Richard Presley" userId="dd6fd470-d413-4360-9d75-02fb76849395" providerId="ADAL" clId="{6F2F620B-65C4-4EB4-A903-27E6DF4A1C59}" dt="2025-06-16T17:05:16.971" v="30" actId="207"/>
        <pc:sldMkLst>
          <pc:docMk/>
          <pc:sldMk cId="3795551782" sldId="266"/>
        </pc:sldMkLst>
      </pc:sldChg>
      <pc:sldChg chg="modSp mod">
        <pc:chgData name="Richard Presley" userId="dd6fd470-d413-4360-9d75-02fb76849395" providerId="ADAL" clId="{6F2F620B-65C4-4EB4-A903-27E6DF4A1C59}" dt="2025-06-16T17:07:29.644" v="44" actId="207"/>
        <pc:sldMkLst>
          <pc:docMk/>
          <pc:sldMk cId="2081016967" sldId="267"/>
        </pc:sldMkLst>
      </pc:sldChg>
      <pc:sldChg chg="modSp mod">
        <pc:chgData name="Richard Presley" userId="dd6fd470-d413-4360-9d75-02fb76849395" providerId="ADAL" clId="{6F2F620B-65C4-4EB4-A903-27E6DF4A1C59}" dt="2025-06-16T17:07:51.705" v="47" actId="207"/>
        <pc:sldMkLst>
          <pc:docMk/>
          <pc:sldMk cId="1119341737" sldId="268"/>
        </pc:sldMkLst>
      </pc:sldChg>
    </pc:docChg>
  </pc:docChgLst>
  <pc:docChgLst>
    <pc:chgData name="Kristopher Wattie" userId="f8b72cde-5d24-4417-a29d-e74c84536b9c" providerId="ADAL" clId="{07015180-C2C2-43EC-AC88-2C1EE891E333}"/>
    <pc:docChg chg="custSel addSld modSld sldOrd">
      <pc:chgData name="Kristopher Wattie" userId="f8b72cde-5d24-4417-a29d-e74c84536b9c" providerId="ADAL" clId="{07015180-C2C2-43EC-AC88-2C1EE891E333}" dt="2025-08-08T11:23:56.801" v="2632" actId="255"/>
      <pc:docMkLst>
        <pc:docMk/>
      </pc:docMkLst>
      <pc:sldChg chg="modSp mod">
        <pc:chgData name="Kristopher Wattie" userId="f8b72cde-5d24-4417-a29d-e74c84536b9c" providerId="ADAL" clId="{07015180-C2C2-43EC-AC88-2C1EE891E333}" dt="2025-08-08T11:16:53.623" v="1564" actId="33524"/>
        <pc:sldMkLst>
          <pc:docMk/>
          <pc:sldMk cId="3795551782" sldId="266"/>
        </pc:sldMkLst>
        <pc:spChg chg="mod">
          <ac:chgData name="Kristopher Wattie" userId="f8b72cde-5d24-4417-a29d-e74c84536b9c" providerId="ADAL" clId="{07015180-C2C2-43EC-AC88-2C1EE891E333}" dt="2025-08-08T11:16:53.623" v="1564" actId="33524"/>
          <ac:spMkLst>
            <pc:docMk/>
            <pc:sldMk cId="3795551782" sldId="266"/>
            <ac:spMk id="3" creationId="{B5386118-D429-AB80-1C60-7C50D8A948C8}"/>
          </ac:spMkLst>
        </pc:spChg>
      </pc:sldChg>
      <pc:sldChg chg="modSp mod">
        <pc:chgData name="Kristopher Wattie" userId="f8b72cde-5d24-4417-a29d-e74c84536b9c" providerId="ADAL" clId="{07015180-C2C2-43EC-AC88-2C1EE891E333}" dt="2025-08-08T11:23:56.801" v="2632" actId="255"/>
        <pc:sldMkLst>
          <pc:docMk/>
          <pc:sldMk cId="1119341737" sldId="268"/>
        </pc:sldMkLst>
        <pc:spChg chg="mod">
          <ac:chgData name="Kristopher Wattie" userId="f8b72cde-5d24-4417-a29d-e74c84536b9c" providerId="ADAL" clId="{07015180-C2C2-43EC-AC88-2C1EE891E333}" dt="2025-08-08T11:23:56.801" v="2632" actId="255"/>
          <ac:spMkLst>
            <pc:docMk/>
            <pc:sldMk cId="1119341737" sldId="268"/>
            <ac:spMk id="4" creationId="{0CCABC04-F558-1749-1FC2-083847B6B909}"/>
          </ac:spMkLst>
        </pc:spChg>
      </pc:sldChg>
      <pc:sldChg chg="modSp new mod ord">
        <pc:chgData name="Kristopher Wattie" userId="f8b72cde-5d24-4417-a29d-e74c84536b9c" providerId="ADAL" clId="{07015180-C2C2-43EC-AC88-2C1EE891E333}" dt="2025-08-08T11:07:36.952" v="490" actId="108"/>
        <pc:sldMkLst>
          <pc:docMk/>
          <pc:sldMk cId="116165450" sldId="269"/>
        </pc:sldMkLst>
        <pc:spChg chg="mod">
          <ac:chgData name="Kristopher Wattie" userId="f8b72cde-5d24-4417-a29d-e74c84536b9c" providerId="ADAL" clId="{07015180-C2C2-43EC-AC88-2C1EE891E333}" dt="2025-08-08T11:07:29.539" v="489" actId="108"/>
          <ac:spMkLst>
            <pc:docMk/>
            <pc:sldMk cId="116165450" sldId="269"/>
            <ac:spMk id="2" creationId="{88F9B00F-7917-0ABE-1226-8103995F69CE}"/>
          </ac:spMkLst>
        </pc:spChg>
        <pc:spChg chg="mod">
          <ac:chgData name="Kristopher Wattie" userId="f8b72cde-5d24-4417-a29d-e74c84536b9c" providerId="ADAL" clId="{07015180-C2C2-43EC-AC88-2C1EE891E333}" dt="2025-08-08T11:07:36.952" v="490" actId="108"/>
          <ac:spMkLst>
            <pc:docMk/>
            <pc:sldMk cId="116165450" sldId="269"/>
            <ac:spMk id="3" creationId="{B92D8406-EC4A-A2ED-B03B-D2C80652741A}"/>
          </ac:spMkLst>
        </pc:spChg>
      </pc:sldChg>
      <pc:sldChg chg="addSp delSp modSp new mod">
        <pc:chgData name="Kristopher Wattie" userId="f8b72cde-5d24-4417-a29d-e74c84536b9c" providerId="ADAL" clId="{07015180-C2C2-43EC-AC88-2C1EE891E333}" dt="2025-08-08T11:23:22.053" v="2627" actId="113"/>
        <pc:sldMkLst>
          <pc:docMk/>
          <pc:sldMk cId="2286735502" sldId="270"/>
        </pc:sldMkLst>
        <pc:spChg chg="mod">
          <ac:chgData name="Kristopher Wattie" userId="f8b72cde-5d24-4417-a29d-e74c84536b9c" providerId="ADAL" clId="{07015180-C2C2-43EC-AC88-2C1EE891E333}" dt="2025-08-08T11:23:22.053" v="2627" actId="113"/>
          <ac:spMkLst>
            <pc:docMk/>
            <pc:sldMk cId="2286735502" sldId="270"/>
            <ac:spMk id="2" creationId="{D2D84926-4F4F-DDD2-2300-B2469E0AAD2C}"/>
          </ac:spMkLst>
        </pc:spChg>
        <pc:spChg chg="del">
          <ac:chgData name="Kristopher Wattie" userId="f8b72cde-5d24-4417-a29d-e74c84536b9c" providerId="ADAL" clId="{07015180-C2C2-43EC-AC88-2C1EE891E333}" dt="2025-08-08T11:08:02.710" v="516" actId="3680"/>
          <ac:spMkLst>
            <pc:docMk/>
            <pc:sldMk cId="2286735502" sldId="270"/>
            <ac:spMk id="3" creationId="{2CA0BD7B-E1D4-70C0-A2E3-AF1216DE07C5}"/>
          </ac:spMkLst>
        </pc:spChg>
        <pc:graphicFrameChg chg="add mod ord modGraphic">
          <ac:chgData name="Kristopher Wattie" userId="f8b72cde-5d24-4417-a29d-e74c84536b9c" providerId="ADAL" clId="{07015180-C2C2-43EC-AC88-2C1EE891E333}" dt="2025-08-08T11:14:39.911" v="1508" actId="12385"/>
          <ac:graphicFrameMkLst>
            <pc:docMk/>
            <pc:sldMk cId="2286735502" sldId="270"/>
            <ac:graphicFrameMk id="4" creationId="{D55B6421-5069-FB25-DB5B-3791AF5C76E6}"/>
          </ac:graphicFrameMkLst>
        </pc:graphicFrameChg>
      </pc:sldChg>
      <pc:sldChg chg="modSp new mod">
        <pc:chgData name="Kristopher Wattie" userId="f8b72cde-5d24-4417-a29d-e74c84536b9c" providerId="ADAL" clId="{07015180-C2C2-43EC-AC88-2C1EE891E333}" dt="2025-08-08T11:23:30.815" v="2628" actId="113"/>
        <pc:sldMkLst>
          <pc:docMk/>
          <pc:sldMk cId="2955070690" sldId="271"/>
        </pc:sldMkLst>
        <pc:spChg chg="mod">
          <ac:chgData name="Kristopher Wattie" userId="f8b72cde-5d24-4417-a29d-e74c84536b9c" providerId="ADAL" clId="{07015180-C2C2-43EC-AC88-2C1EE891E333}" dt="2025-08-08T11:23:30.815" v="2628" actId="113"/>
          <ac:spMkLst>
            <pc:docMk/>
            <pc:sldMk cId="2955070690" sldId="271"/>
            <ac:spMk id="2" creationId="{A36349FB-7CE4-2441-6F27-0E901D2441EB}"/>
          </ac:spMkLst>
        </pc:spChg>
        <pc:spChg chg="mod">
          <ac:chgData name="Kristopher Wattie" userId="f8b72cde-5d24-4417-a29d-e74c84536b9c" providerId="ADAL" clId="{07015180-C2C2-43EC-AC88-2C1EE891E333}" dt="2025-08-08T11:14:02.514" v="1507" actId="113"/>
          <ac:spMkLst>
            <pc:docMk/>
            <pc:sldMk cId="2955070690" sldId="271"/>
            <ac:spMk id="3" creationId="{E4867C43-247D-E412-F1D1-0A9696E5ACC0}"/>
          </ac:spMkLst>
        </pc:spChg>
      </pc:sldChg>
      <pc:sldChg chg="modSp new mod">
        <pc:chgData name="Kristopher Wattie" userId="f8b72cde-5d24-4417-a29d-e74c84536b9c" providerId="ADAL" clId="{07015180-C2C2-43EC-AC88-2C1EE891E333}" dt="2025-08-08T11:23:32.788" v="2629" actId="113"/>
        <pc:sldMkLst>
          <pc:docMk/>
          <pc:sldMk cId="2396725028" sldId="272"/>
        </pc:sldMkLst>
        <pc:spChg chg="mod">
          <ac:chgData name="Kristopher Wattie" userId="f8b72cde-5d24-4417-a29d-e74c84536b9c" providerId="ADAL" clId="{07015180-C2C2-43EC-AC88-2C1EE891E333}" dt="2025-08-08T11:23:32.788" v="2629" actId="113"/>
          <ac:spMkLst>
            <pc:docMk/>
            <pc:sldMk cId="2396725028" sldId="272"/>
            <ac:spMk id="2" creationId="{DF31C13F-3B74-19E1-486D-88637A5C4885}"/>
          </ac:spMkLst>
        </pc:spChg>
        <pc:spChg chg="mod">
          <ac:chgData name="Kristopher Wattie" userId="f8b72cde-5d24-4417-a29d-e74c84536b9c" providerId="ADAL" clId="{07015180-C2C2-43EC-AC88-2C1EE891E333}" dt="2025-08-08T11:18:01.843" v="1877" actId="20577"/>
          <ac:spMkLst>
            <pc:docMk/>
            <pc:sldMk cId="2396725028" sldId="272"/>
            <ac:spMk id="3" creationId="{501FE309-1930-EC8C-A8EB-C32D7EC76EA0}"/>
          </ac:spMkLst>
        </pc:spChg>
      </pc:sldChg>
      <pc:sldChg chg="addSp delSp modSp new mod">
        <pc:chgData name="Kristopher Wattie" userId="f8b72cde-5d24-4417-a29d-e74c84536b9c" providerId="ADAL" clId="{07015180-C2C2-43EC-AC88-2C1EE891E333}" dt="2025-08-08T11:23:34.901" v="2630" actId="113"/>
        <pc:sldMkLst>
          <pc:docMk/>
          <pc:sldMk cId="601440367" sldId="273"/>
        </pc:sldMkLst>
        <pc:spChg chg="mod">
          <ac:chgData name="Kristopher Wattie" userId="f8b72cde-5d24-4417-a29d-e74c84536b9c" providerId="ADAL" clId="{07015180-C2C2-43EC-AC88-2C1EE891E333}" dt="2025-08-08T11:23:34.901" v="2630" actId="113"/>
          <ac:spMkLst>
            <pc:docMk/>
            <pc:sldMk cId="601440367" sldId="273"/>
            <ac:spMk id="2" creationId="{6D360163-2493-5A23-F0B5-7E8570E840A6}"/>
          </ac:spMkLst>
        </pc:spChg>
        <pc:spChg chg="del">
          <ac:chgData name="Kristopher Wattie" userId="f8b72cde-5d24-4417-a29d-e74c84536b9c" providerId="ADAL" clId="{07015180-C2C2-43EC-AC88-2C1EE891E333}" dt="2025-08-08T11:18:49.131" v="1883" actId="3680"/>
          <ac:spMkLst>
            <pc:docMk/>
            <pc:sldMk cId="601440367" sldId="273"/>
            <ac:spMk id="3" creationId="{34AF2855-4729-27D3-2E30-E493FF284AC6}"/>
          </ac:spMkLst>
        </pc:spChg>
        <pc:graphicFrameChg chg="add mod ord modGraphic">
          <ac:chgData name="Kristopher Wattie" userId="f8b72cde-5d24-4417-a29d-e74c84536b9c" providerId="ADAL" clId="{07015180-C2C2-43EC-AC88-2C1EE891E333}" dt="2025-08-08T11:23:13.469" v="2625" actId="12385"/>
          <ac:graphicFrameMkLst>
            <pc:docMk/>
            <pc:sldMk cId="601440367" sldId="273"/>
            <ac:graphicFrameMk id="4" creationId="{DFE9F13B-4EC5-BD8E-0BC2-6CF3A7C22666}"/>
          </ac:graphicFrameMkLst>
        </pc:graphicFrameChg>
      </pc:sldChg>
      <pc:sldChg chg="addSp delSp modSp new mod">
        <pc:chgData name="Kristopher Wattie" userId="f8b72cde-5d24-4417-a29d-e74c84536b9c" providerId="ADAL" clId="{07015180-C2C2-43EC-AC88-2C1EE891E333}" dt="2025-08-08T11:23:37.238" v="2631" actId="113"/>
        <pc:sldMkLst>
          <pc:docMk/>
          <pc:sldMk cId="1119139942" sldId="274"/>
        </pc:sldMkLst>
        <pc:spChg chg="mod">
          <ac:chgData name="Kristopher Wattie" userId="f8b72cde-5d24-4417-a29d-e74c84536b9c" providerId="ADAL" clId="{07015180-C2C2-43EC-AC88-2C1EE891E333}" dt="2025-08-08T11:23:37.238" v="2631" actId="113"/>
          <ac:spMkLst>
            <pc:docMk/>
            <pc:sldMk cId="1119139942" sldId="274"/>
            <ac:spMk id="2" creationId="{E0D5F483-EFCD-B10E-EDEF-2813A39BDFFC}"/>
          </ac:spMkLst>
        </pc:spChg>
        <pc:spChg chg="del">
          <ac:chgData name="Kristopher Wattie" userId="f8b72cde-5d24-4417-a29d-e74c84536b9c" providerId="ADAL" clId="{07015180-C2C2-43EC-AC88-2C1EE891E333}" dt="2025-08-08T11:18:34.540" v="1878" actId="3680"/>
          <ac:spMkLst>
            <pc:docMk/>
            <pc:sldMk cId="1119139942" sldId="274"/>
            <ac:spMk id="3" creationId="{10D117B9-3683-6F22-A0FE-7DF1093EB878}"/>
          </ac:spMkLst>
        </pc:spChg>
        <pc:spChg chg="add mod">
          <ac:chgData name="Kristopher Wattie" userId="f8b72cde-5d24-4417-a29d-e74c84536b9c" providerId="ADAL" clId="{07015180-C2C2-43EC-AC88-2C1EE891E333}" dt="2025-08-08T11:23:09.313" v="2624" actId="20577"/>
          <ac:spMkLst>
            <pc:docMk/>
            <pc:sldMk cId="1119139942" sldId="274"/>
            <ac:spMk id="6" creationId="{BF32B6DF-FCF7-496F-6CCF-83F848D76845}"/>
          </ac:spMkLst>
        </pc:spChg>
        <pc:graphicFrameChg chg="add del mod ord modGraphic">
          <ac:chgData name="Kristopher Wattie" userId="f8b72cde-5d24-4417-a29d-e74c84536b9c" providerId="ADAL" clId="{07015180-C2C2-43EC-AC88-2C1EE891E333}" dt="2025-08-08T11:20:27.794" v="2183" actId="478"/>
          <ac:graphicFrameMkLst>
            <pc:docMk/>
            <pc:sldMk cId="1119139942" sldId="274"/>
            <ac:graphicFrameMk id="4" creationId="{03C22C88-F7BF-ACA0-06FF-04A9E741518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9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4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45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6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4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38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4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7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3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3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9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4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8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9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8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7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EB5C-0457-EE12-9D54-14EC3FF69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Docker</a:t>
            </a:r>
            <a:endParaRPr lang="en-CA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4A7B4-A6A5-307C-F11B-72591B082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88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B05E-FFA9-A7D7-1D67-7FEF5F21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Cheat Sheet Docker image management</a:t>
            </a:r>
            <a:endParaRPr lang="en-CA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D40BE7-1AA7-33EF-8EC7-F66A7207E4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453" y="2520149"/>
            <a:ext cx="9869347" cy="2962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pull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Downloads an image from a registry (like Docker Hub).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push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Pushes an image to a registry.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images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Lists all local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rmi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Removes an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build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Builds an image from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</a:rPr>
              <a:t>Dockerfile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commit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Creates an image from a container's current state.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9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2A78-9726-D962-BB04-0630E03A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Cheat Sheet Other commands</a:t>
            </a:r>
            <a:endParaRPr lang="en-CA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B4CEB2-9FA9-9295-EB61-C76C0A3B6D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8858" y="1781486"/>
            <a:ext cx="9007294" cy="4439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login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Authenticates with a registry.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logout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Logs out of a registry.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inspect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Displays detailed information about a container or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logs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Fetches and displays the logs of a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cp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Copies files between the host and a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volume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Manages Docker volumes.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network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Manages Docker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system prune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Removes unused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Searches for images in Docker Hub.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5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B00F-7917-0ABE-1226-8103995F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</a:t>
            </a:r>
            <a:r>
              <a:rPr lang="en-US" dirty="0"/>
              <a:t> </a:t>
            </a:r>
            <a:r>
              <a:rPr lang="en-US" b="1" dirty="0"/>
              <a:t>Networking Basic’s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8406-EC4A-A2ED-B03B-D2C80652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1D35"/>
                </a:solidFill>
              </a:rPr>
              <a:t>Purpose: Enables communication between containers, and between containers &amp; external networks</a:t>
            </a:r>
          </a:p>
          <a:p>
            <a:r>
              <a:rPr lang="en-US" dirty="0">
                <a:solidFill>
                  <a:srgbClr val="001D35"/>
                </a:solidFill>
              </a:rPr>
              <a:t>Default Driver: Bridge – used when containers on the same host need to talk.</a:t>
            </a:r>
          </a:p>
          <a:p>
            <a:r>
              <a:rPr lang="en-US" dirty="0">
                <a:solidFill>
                  <a:srgbClr val="001D35"/>
                </a:solidFill>
              </a:rPr>
              <a:t>Other Built-in Drivers:</a:t>
            </a:r>
          </a:p>
          <a:p>
            <a:pPr lvl="1"/>
            <a:r>
              <a:rPr lang="en-US" sz="2400" dirty="0">
                <a:solidFill>
                  <a:srgbClr val="001D35"/>
                </a:solidFill>
              </a:rPr>
              <a:t>Host –shares the host’s network stack.</a:t>
            </a:r>
          </a:p>
          <a:p>
            <a:pPr lvl="1"/>
            <a:r>
              <a:rPr lang="en-US" sz="2400" dirty="0">
                <a:solidFill>
                  <a:srgbClr val="001D35"/>
                </a:solidFill>
              </a:rPr>
              <a:t>None – disables networking.</a:t>
            </a:r>
          </a:p>
          <a:p>
            <a:pPr lvl="1"/>
            <a:r>
              <a:rPr lang="en-US" sz="2400" dirty="0">
                <a:solidFill>
                  <a:srgbClr val="001D35"/>
                </a:solidFill>
              </a:rPr>
              <a:t>Overlay – connects containers across multiple hosts (Swarm mode).</a:t>
            </a:r>
          </a:p>
          <a:p>
            <a:pPr lvl="1"/>
            <a:r>
              <a:rPr lang="en-US" sz="2400" dirty="0" err="1">
                <a:solidFill>
                  <a:srgbClr val="001D35"/>
                </a:solidFill>
              </a:rPr>
              <a:t>Macvlan</a:t>
            </a:r>
            <a:r>
              <a:rPr lang="en-US" sz="2400" dirty="0">
                <a:solidFill>
                  <a:srgbClr val="001D35"/>
                </a:solidFill>
              </a:rPr>
              <a:t> – gives a container its own MAC address on the physical network</a:t>
            </a:r>
          </a:p>
        </p:txBody>
      </p:sp>
    </p:spTree>
    <p:extLst>
      <p:ext uri="{BB962C8B-B14F-4D97-AF65-F5344CB8AC3E}">
        <p14:creationId xmlns:p14="http://schemas.microsoft.com/office/powerpoint/2010/main" val="11616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4926-4F4F-DDD2-2300-B2469E0A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Modules in Detail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5B6421-5069-FB25-DB5B-3791AF5C7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157850"/>
              </p:ext>
            </p:extLst>
          </p:nvPr>
        </p:nvGraphicFramePr>
        <p:xfrm>
          <a:off x="1484314" y="2185737"/>
          <a:ext cx="10018710" cy="3571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39570">
                  <a:extLst>
                    <a:ext uri="{9D8B030D-6E8A-4147-A177-3AD203B41FA5}">
                      <a16:colId xmlns:a16="http://schemas.microsoft.com/office/drawing/2014/main" val="3651162793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1933444362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2147742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Host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 network create --driver bridge </a:t>
                      </a:r>
                      <a:r>
                        <a:rPr lang="en-US" dirty="0" err="1"/>
                        <a:t>my_net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4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High-performance networking, skips Docker’s 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 run --network 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50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Isolated container with no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 run --network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Multi-host container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 network create --driver overlay </a:t>
                      </a:r>
                      <a:r>
                        <a:rPr lang="en-US" dirty="0" err="1"/>
                        <a:t>my_overlay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88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Macvlan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 container direct to 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 network create --driver </a:t>
                      </a:r>
                      <a:r>
                        <a:rPr lang="en-US" dirty="0" err="1"/>
                        <a:t>macvlan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my_macvlan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34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73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49FB-7CE4-2441-6F27-0E901D24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Network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7C43-247D-E412-F1D1-0A9696E5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800" b="1" dirty="0">
                <a:latin typeface="Arial" panose="020B0604020202020204" pitchFamily="34" charset="0"/>
              </a:rPr>
              <a:t>Docker network connect: </a:t>
            </a:r>
            <a:r>
              <a:rPr lang="en-US" sz="1800" dirty="0">
                <a:latin typeface="Arial" panose="020B0604020202020204" pitchFamily="34" charset="0"/>
              </a:rPr>
              <a:t>Connect a container to a network</a:t>
            </a: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800" b="1" dirty="0">
                <a:latin typeface="Arial" panose="020B0604020202020204" pitchFamily="34" charset="0"/>
              </a:rPr>
              <a:t>Docker network create: </a:t>
            </a:r>
            <a:r>
              <a:rPr lang="en-US" sz="1800" dirty="0">
                <a:latin typeface="Arial" panose="020B0604020202020204" pitchFamily="34" charset="0"/>
              </a:rPr>
              <a:t>Create a network</a:t>
            </a: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800" b="1" dirty="0">
                <a:latin typeface="Arial" panose="020B0604020202020204" pitchFamily="34" charset="0"/>
              </a:rPr>
              <a:t>Docker network disconnect: </a:t>
            </a:r>
            <a:r>
              <a:rPr lang="en-US" sz="1800" dirty="0">
                <a:latin typeface="Arial" panose="020B0604020202020204" pitchFamily="34" charset="0"/>
              </a:rPr>
              <a:t>Disconnect a container from a network</a:t>
            </a: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800" b="1" dirty="0">
                <a:latin typeface="Arial" panose="020B0604020202020204" pitchFamily="34" charset="0"/>
              </a:rPr>
              <a:t>Docker network inspect: </a:t>
            </a:r>
            <a:r>
              <a:rPr lang="en-US" sz="1800" dirty="0">
                <a:latin typeface="Arial" panose="020B0604020202020204" pitchFamily="34" charset="0"/>
              </a:rPr>
              <a:t>Display detailed information on one or more networks</a:t>
            </a: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800" b="1" dirty="0">
                <a:latin typeface="Arial" panose="020B0604020202020204" pitchFamily="34" charset="0"/>
              </a:rPr>
              <a:t>Docker network ls: </a:t>
            </a:r>
            <a:r>
              <a:rPr lang="en-US" sz="1800" dirty="0">
                <a:latin typeface="Arial" panose="020B0604020202020204" pitchFamily="34" charset="0"/>
              </a:rPr>
              <a:t>List networks</a:t>
            </a: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800" b="1" dirty="0">
                <a:latin typeface="Arial" panose="020B0604020202020204" pitchFamily="34" charset="0"/>
              </a:rPr>
              <a:t>Docker network prune: </a:t>
            </a:r>
            <a:r>
              <a:rPr lang="en-US" sz="1800" dirty="0">
                <a:latin typeface="Arial" panose="020B0604020202020204" pitchFamily="34" charset="0"/>
              </a:rPr>
              <a:t>Remove all unused networks</a:t>
            </a: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800" b="1" dirty="0">
                <a:latin typeface="Arial" panose="020B0604020202020204" pitchFamily="34" charset="0"/>
              </a:rPr>
              <a:t>Docker network rm: </a:t>
            </a:r>
            <a:r>
              <a:rPr lang="en-US" sz="1800" dirty="0">
                <a:latin typeface="Arial" panose="020B0604020202020204" pitchFamily="34" charset="0"/>
              </a:rPr>
              <a:t>Remove one or more networks</a:t>
            </a:r>
          </a:p>
        </p:txBody>
      </p:sp>
    </p:spTree>
    <p:extLst>
      <p:ext uri="{BB962C8B-B14F-4D97-AF65-F5344CB8AC3E}">
        <p14:creationId xmlns:p14="http://schemas.microsoft.com/office/powerpoint/2010/main" val="295507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C13F-3B74-19E1-486D-88637A5C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Volumes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E309-1930-EC8C-A8EB-C32D7EC7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Persistent data storage for containers, the data will survive restarts or removal</a:t>
            </a:r>
          </a:p>
          <a:p>
            <a:r>
              <a:rPr lang="en-US" dirty="0"/>
              <a:t>Why Use Volumes?</a:t>
            </a:r>
          </a:p>
          <a:p>
            <a:pPr lvl="1"/>
            <a:r>
              <a:rPr lang="en-US" dirty="0"/>
              <a:t>Keep data independent of container lifecycle</a:t>
            </a:r>
          </a:p>
          <a:p>
            <a:pPr lvl="1"/>
            <a:r>
              <a:rPr lang="en-US" dirty="0"/>
              <a:t>Share data between containers</a:t>
            </a:r>
          </a:p>
          <a:p>
            <a:pPr lvl="1"/>
            <a:r>
              <a:rPr lang="en-US" dirty="0"/>
              <a:t>Better performance &amp; management than bind mounts in many cases.</a:t>
            </a:r>
          </a:p>
          <a:p>
            <a:r>
              <a:rPr lang="en-US" dirty="0"/>
              <a:t>Default location: /var/lib/docker/volumes on the host</a:t>
            </a:r>
          </a:p>
        </p:txBody>
      </p:sp>
    </p:spTree>
    <p:extLst>
      <p:ext uri="{BB962C8B-B14F-4D97-AF65-F5344CB8AC3E}">
        <p14:creationId xmlns:p14="http://schemas.microsoft.com/office/powerpoint/2010/main" val="239672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0163-2493-5A23-F0B5-7E8570E8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Volume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9F13B-4EC5-BD8E-0BC2-6CF3A7C22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655478"/>
              </p:ext>
            </p:extLst>
          </p:nvPr>
        </p:nvGraphicFramePr>
        <p:xfrm>
          <a:off x="1484313" y="2667000"/>
          <a:ext cx="10018710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39570">
                  <a:extLst>
                    <a:ext uri="{9D8B030D-6E8A-4147-A177-3AD203B41FA5}">
                      <a16:colId xmlns:a16="http://schemas.microsoft.com/office/drawing/2014/main" val="2743432776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2395447514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26965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26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by Docker, easy to </a:t>
                      </a:r>
                      <a:r>
                        <a:rPr lang="en-US" dirty="0" err="1"/>
                        <a:t>reusue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my_data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Anonymous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Automatically created, often temporary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 run -v /data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29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Bind 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Maps specific host directory to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 run –v /host/path:/container/path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4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440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F483-EFCD-B10E-EDEF-2813A39B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Volume Cheat sheet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2B6DF-FCF7-496F-6CCF-83F848D7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800" b="1" dirty="0">
                <a:latin typeface="Arial" panose="020B0604020202020204" pitchFamily="34" charset="0"/>
              </a:rPr>
              <a:t>Docker volume create: </a:t>
            </a:r>
            <a:r>
              <a:rPr lang="en-US" sz="1800" dirty="0">
                <a:latin typeface="Arial" panose="020B0604020202020204" pitchFamily="34" charset="0"/>
              </a:rPr>
              <a:t>Create a volume</a:t>
            </a: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800" b="1" dirty="0">
                <a:latin typeface="Arial" panose="020B0604020202020204" pitchFamily="34" charset="0"/>
              </a:rPr>
              <a:t>Docker volume inspect:</a:t>
            </a:r>
            <a:r>
              <a:rPr lang="en-US" sz="1800" dirty="0">
                <a:latin typeface="Arial" panose="020B0604020202020204" pitchFamily="34" charset="0"/>
              </a:rPr>
              <a:t> Display detailed information on one or more volumes</a:t>
            </a: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800" b="1" dirty="0">
                <a:latin typeface="Arial" panose="020B0604020202020204" pitchFamily="34" charset="0"/>
              </a:rPr>
              <a:t>Docker volume ls: </a:t>
            </a:r>
            <a:r>
              <a:rPr lang="en-US" sz="1800" dirty="0">
                <a:latin typeface="Arial" panose="020B0604020202020204" pitchFamily="34" charset="0"/>
              </a:rPr>
              <a:t>List volumes</a:t>
            </a: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800" b="1" dirty="0">
                <a:latin typeface="Arial" panose="020B0604020202020204" pitchFamily="34" charset="0"/>
              </a:rPr>
              <a:t>Docker volume prune: </a:t>
            </a:r>
            <a:r>
              <a:rPr lang="en-US" sz="1800" dirty="0">
                <a:latin typeface="Arial" panose="020B0604020202020204" pitchFamily="34" charset="0"/>
              </a:rPr>
              <a:t>Remove unused local volumes</a:t>
            </a:r>
          </a:p>
          <a:p>
            <a:pPr marL="0" indent="0"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800" b="1" dirty="0">
                <a:latin typeface="Arial" panose="020B0604020202020204" pitchFamily="34" charset="0"/>
              </a:rPr>
              <a:t>Docker volume rm: </a:t>
            </a:r>
            <a:r>
              <a:rPr lang="en-US" sz="1800" dirty="0">
                <a:latin typeface="Arial" panose="020B0604020202020204" pitchFamily="34" charset="0"/>
              </a:rPr>
              <a:t>Remove one or more volumes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39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19EE-F7F6-43EF-CD0B-80B3F6F8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compose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14CF-04D9-A570-1137-8137FF758B5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A tool for defining and running multi-container applications.</a:t>
            </a:r>
          </a:p>
          <a:p>
            <a:r>
              <a:rPr lang="en-US" dirty="0"/>
              <a:t>Compose simplifies the control of your entire application stack, making it easy to manage services, networks, and volumes in a single YAML configuration file.</a:t>
            </a:r>
          </a:p>
          <a:p>
            <a:r>
              <a:rPr lang="en-US" dirty="0"/>
              <a:t>Deploys entire application architecture using a YAML file. Docker-</a:t>
            </a:r>
            <a:r>
              <a:rPr lang="en-US" err="1"/>
              <a:t>compose.yml</a:t>
            </a:r>
            <a:endParaRPr lang="en-US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101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E1CC-A82C-B685-1D4C-EB9EBFA3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compose cheat sheet</a:t>
            </a:r>
            <a:endParaRPr lang="en-CA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CABC04-F558-1749-1FC2-083847B6B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1263" y="1966152"/>
            <a:ext cx="9400352" cy="40702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docker-compose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 Builds, (re)creates, starts, and attaches to containers for all services defined in the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docker-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compose.yml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docker-compose down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 Stops and removes containers, networks, and volumes created by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docker-compose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 Lists the status of the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docker-compose logs [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service_name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]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View logs for a specific service.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docker-compose build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 Builds or rebuilds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docker-compose pull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 Pulls images for services defined in the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docker-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compose.yml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file.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docker-compose exec [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service_name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] -- [command]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 Executes a command in a running container.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docker-compose restart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 Restarts containers.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docker-compose 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 Removes stopped containers.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docker-compose config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 Validates and displays the compose file's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4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D3FC-7B06-F6E5-2BC2-F504325C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docker</a:t>
            </a:r>
            <a:endParaRPr lang="en-CA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B22D-254A-52E3-C0D2-E8FB1980D3C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Docker is an open platform for developing, shipping, and running applications. </a:t>
            </a:r>
          </a:p>
          <a:p>
            <a:r>
              <a:rPr lang="en-US" dirty="0"/>
              <a:t>Docker enables you to separate your applications from your infrastructure so you can deliver software quickly.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934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F221-039D-4C4F-BF32-64CA6FF2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using docker</a:t>
            </a:r>
            <a:endParaRPr lang="en-CA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41AF-6200-231E-4AA6-289B38FF341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Fast and consistent delivery</a:t>
            </a:r>
          </a:p>
          <a:p>
            <a:r>
              <a:rPr lang="en-US" dirty="0"/>
              <a:t>Portable and lightweight</a:t>
            </a:r>
          </a:p>
          <a:p>
            <a:r>
              <a:rPr lang="en-US" dirty="0"/>
              <a:t>More viable and cost efficient than Hypervisor-based virtual machines</a:t>
            </a:r>
          </a:p>
          <a:p>
            <a:r>
              <a:rPr lang="en-US" dirty="0"/>
              <a:t>Docker is perfect for high density environments and for small and medium deployments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074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4DBD-2DCB-12D6-31A7-A1AF93D4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29182"/>
          </a:xfrm>
        </p:spPr>
        <p:txBody>
          <a:bodyPr/>
          <a:lstStyle/>
          <a:p>
            <a:r>
              <a:rPr lang="en-CA" b="1" dirty="0"/>
              <a:t>Docker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6C4A2F-C32D-30EE-ED17-D0DBE77DA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9" y="1687947"/>
            <a:ext cx="8763001" cy="462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7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29D7-2A18-EF69-459A-2873B21E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architecture</a:t>
            </a:r>
            <a:endParaRPr lang="en-CA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CFF2-4BAE-EAA4-4389-B028CC1E5D8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/>
          </a:bodyPr>
          <a:lstStyle/>
          <a:p>
            <a:r>
              <a:rPr lang="en-US" dirty="0" err="1"/>
              <a:t>Dockerd</a:t>
            </a:r>
            <a:r>
              <a:rPr lang="en-US" dirty="0"/>
              <a:t>: listens for Docker API requests and manages Docker objects such as images, containers, networks, and volumes.</a:t>
            </a:r>
          </a:p>
          <a:p>
            <a:r>
              <a:rPr lang="en-CA" dirty="0"/>
              <a:t>Docker Client: </a:t>
            </a:r>
            <a:r>
              <a:rPr lang="en-CA" dirty="0" err="1"/>
              <a:t>i</a:t>
            </a:r>
            <a:r>
              <a:rPr lang="en-US" dirty="0"/>
              <a:t>s the primary way that many Docker users interact with Docker</a:t>
            </a:r>
          </a:p>
          <a:p>
            <a:r>
              <a:rPr lang="en-US" dirty="0"/>
              <a:t>Docker Desktop:  application for your Mac, Windows or Linux environment that enables you to build and share containerized applications and microservices.</a:t>
            </a:r>
          </a:p>
          <a:p>
            <a:r>
              <a:rPr lang="en-US" dirty="0"/>
              <a:t>Docker Registry: public registry that anyone can use, and Docker looks for images on Docker Hub by default.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298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CC52-1559-0EE7-F583-E94C7576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Registries</a:t>
            </a:r>
            <a:endParaRPr lang="en-CA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452F-EADF-430B-16A9-1A3ED354C5A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dirty="0"/>
              <a:t>Docker Hub</a:t>
            </a:r>
          </a:p>
          <a:p>
            <a:r>
              <a:rPr lang="en-CA" dirty="0"/>
              <a:t>Amazon Elastic(ECR)</a:t>
            </a:r>
          </a:p>
          <a:p>
            <a:r>
              <a:rPr lang="en-CA" dirty="0"/>
              <a:t>Azure Container Registry (ACR)</a:t>
            </a:r>
          </a:p>
          <a:p>
            <a:r>
              <a:rPr lang="en-CA" err="1"/>
              <a:t>Github</a:t>
            </a:r>
            <a:r>
              <a:rPr lang="en-CA" dirty="0"/>
              <a:t> Container Registry</a:t>
            </a:r>
          </a:p>
          <a:p>
            <a:r>
              <a:rPr lang="en-CA" dirty="0"/>
              <a:t>Google Container Registry (GCR)</a:t>
            </a:r>
          </a:p>
          <a:p>
            <a:r>
              <a:rPr lang="en-CA" err="1"/>
              <a:t>JFrog</a:t>
            </a:r>
            <a:r>
              <a:rPr lang="en-CA" dirty="0"/>
              <a:t> Container Registry</a:t>
            </a:r>
          </a:p>
          <a:p>
            <a:r>
              <a:rPr lang="en-CA" dirty="0"/>
              <a:t>Red Hat Quay</a:t>
            </a:r>
          </a:p>
          <a:p>
            <a:r>
              <a:rPr lang="en-CA" dirty="0"/>
              <a:t>Harbor</a:t>
            </a:r>
          </a:p>
        </p:txBody>
      </p:sp>
    </p:spTree>
    <p:extLst>
      <p:ext uri="{BB962C8B-B14F-4D97-AF65-F5344CB8AC3E}">
        <p14:creationId xmlns:p14="http://schemas.microsoft.com/office/powerpoint/2010/main" val="106394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8D7F-F259-623E-3CD5-69A1D2F6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engine</a:t>
            </a:r>
            <a:endParaRPr lang="en-CA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9649-2F29-B815-02AC-6042D788C03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/>
              <a:t>Open-source</a:t>
            </a:r>
            <a:r>
              <a:rPr lang="en-US" dirty="0"/>
              <a:t> containerization technology for building and containerizing your applications.</a:t>
            </a:r>
          </a:p>
          <a:p>
            <a:r>
              <a:rPr lang="en-US" dirty="0"/>
              <a:t>A command line interface (CLI) client</a:t>
            </a:r>
          </a:p>
          <a:p>
            <a:r>
              <a:rPr lang="en-US" dirty="0"/>
              <a:t>A server with a long-running daemon process</a:t>
            </a:r>
          </a:p>
          <a:p>
            <a:r>
              <a:rPr lang="en-US" dirty="0"/>
              <a:t>APIs which specify interfaces that programs can use to talk to and instruct the Docker daemon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49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62C6-ED41-B886-D0EE-28A2A898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desktop</a:t>
            </a:r>
            <a:endParaRPr lang="en-CA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6118-D429-AB80-1C60-7C50D8A948C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/>
          </a:bodyPr>
          <a:lstStyle/>
          <a:p>
            <a:r>
              <a:rPr lang="en-US" dirty="0"/>
              <a:t>Docker Desktop is an easy-to-install application for your Mac, Windows or Linux environment.</a:t>
            </a:r>
          </a:p>
          <a:p>
            <a:r>
              <a:rPr lang="en-US" dirty="0"/>
              <a:t>It provides a GUI (Graphical User Interface) that lets you manage your containers, applications, and images directly from your machine.</a:t>
            </a:r>
          </a:p>
          <a:p>
            <a:r>
              <a:rPr lang="en-US" dirty="0"/>
              <a:t>reduces the time spent on complex setups so you can focus on writing code.</a:t>
            </a:r>
          </a:p>
          <a:p>
            <a:r>
              <a:rPr lang="en-US" dirty="0"/>
              <a:t>integrates with your preferred development tools and languages and gives you access to a vast ecosystem of trusted images and templates via Docker Hub.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555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94C2-F4E1-DD17-32B7-63546500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Cheat Sheet</a:t>
            </a:r>
            <a:r>
              <a:rPr lang="en-US" b="1" dirty="0"/>
              <a:t> for Container Management</a:t>
            </a:r>
            <a:endParaRPr lang="en-CA" b="1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895106-0020-5437-03A2-BBC358AE04D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275389" y="2809466"/>
            <a:ext cx="9078411" cy="2962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run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Creates and starts a new container from an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Lists all running containers.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stop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Stops a running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Starts a stopped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restart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Restarts a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exec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Executes a command inside a running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Removes a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cs typeface="Courier New" panose="02070309020205020404" pitchFamily="49" charset="0"/>
              </a:rPr>
              <a:t>docker rename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: Renames a container.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94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e47f7e5-ffde-40ac-82ce-3f5bddb6c2bc">
      <Terms xmlns="http://schemas.microsoft.com/office/infopath/2007/PartnerControls"/>
    </lcf76f155ced4ddcb4097134ff3c332f>
    <TaxCatchAll xmlns="44521b2e-8a78-4909-9aa7-abc7a55a66c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BC01016840144091C35E476320AC32" ma:contentTypeVersion="12" ma:contentTypeDescription="Create a new document." ma:contentTypeScope="" ma:versionID="1fff4cd8d28157654a8e74ea1ff4b03b">
  <xsd:schema xmlns:xsd="http://www.w3.org/2001/XMLSchema" xmlns:xs="http://www.w3.org/2001/XMLSchema" xmlns:p="http://schemas.microsoft.com/office/2006/metadata/properties" xmlns:ns2="9e47f7e5-ffde-40ac-82ce-3f5bddb6c2bc" xmlns:ns3="44521b2e-8a78-4909-9aa7-abc7a55a66cd" targetNamespace="http://schemas.microsoft.com/office/2006/metadata/properties" ma:root="true" ma:fieldsID="4f7aba10928b758efd3235be03a9ed91" ns2:_="" ns3:_="">
    <xsd:import namespace="9e47f7e5-ffde-40ac-82ce-3f5bddb6c2bc"/>
    <xsd:import namespace="44521b2e-8a78-4909-9aa7-abc7a55a66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7f7e5-ffde-40ac-82ce-3f5bddb6c2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4f44c80-d23e-4fc6-b5f1-e5af5a9a46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521b2e-8a78-4909-9aa7-abc7a55a66cd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ae86a65-5681-47d3-80c1-caa16a3320be}" ma:internalName="TaxCatchAll" ma:showField="CatchAllData" ma:web="44521b2e-8a78-4909-9aa7-abc7a55a66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33A744-EE9C-478F-9164-7399AC8A79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5884CE-5578-480F-A8C7-2FCA735BF264}">
  <ds:schemaRefs>
    <ds:schemaRef ds:uri="http://schemas.microsoft.com/office/2006/metadata/properties"/>
    <ds:schemaRef ds:uri="http://schemas.microsoft.com/office/infopath/2007/PartnerControls"/>
    <ds:schemaRef ds:uri="9e47f7e5-ffde-40ac-82ce-3f5bddb6c2bc"/>
    <ds:schemaRef ds:uri="44521b2e-8a78-4909-9aa7-abc7a55a66cd"/>
  </ds:schemaRefs>
</ds:datastoreItem>
</file>

<file path=customXml/itemProps3.xml><?xml version="1.0" encoding="utf-8"?>
<ds:datastoreItem xmlns:ds="http://schemas.openxmlformats.org/officeDocument/2006/customXml" ds:itemID="{C929A16A-1F51-4996-B501-DBED071D96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47f7e5-ffde-40ac-82ce-3f5bddb6c2bc"/>
    <ds:schemaRef ds:uri="44521b2e-8a78-4909-9aa7-abc7a55a66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4309</TotalTime>
  <Words>1095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Courier New</vt:lpstr>
      <vt:lpstr>Parallax</vt:lpstr>
      <vt:lpstr>Docker</vt:lpstr>
      <vt:lpstr>What is docker</vt:lpstr>
      <vt:lpstr>Advantages of using docker</vt:lpstr>
      <vt:lpstr>Docker architecture</vt:lpstr>
      <vt:lpstr>Docker architecture</vt:lpstr>
      <vt:lpstr>Registries</vt:lpstr>
      <vt:lpstr>Docker engine</vt:lpstr>
      <vt:lpstr>Docker desktop</vt:lpstr>
      <vt:lpstr>Cheat Sheet for Container Management</vt:lpstr>
      <vt:lpstr>Cheat Sheet Docker image management</vt:lpstr>
      <vt:lpstr>Cheat Sheet Other commands</vt:lpstr>
      <vt:lpstr>Docker Networking Basic’s</vt:lpstr>
      <vt:lpstr>Network Modules in Detail</vt:lpstr>
      <vt:lpstr>Docker Network Cheat Sheet</vt:lpstr>
      <vt:lpstr>Docker Volumes Basics</vt:lpstr>
      <vt:lpstr>Docker Volume Types</vt:lpstr>
      <vt:lpstr>Docker Volume Cheat sheet</vt:lpstr>
      <vt:lpstr>Docker compose</vt:lpstr>
      <vt:lpstr>Docker compose cheat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Presley</dc:creator>
  <cp:lastModifiedBy>Kristopher Wattie</cp:lastModifiedBy>
  <cp:revision>27</cp:revision>
  <dcterms:created xsi:type="dcterms:W3CDTF">2025-06-13T17:43:39Z</dcterms:created>
  <dcterms:modified xsi:type="dcterms:W3CDTF">2025-08-08T11:24:05Z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0x010100B1BC01016840144091C35E476320AC32</vt:lpwstr>
  </property>
  <property fmtid="{D5CDD505-2E9C-101B-9397-08002B2CF9AE}" pid="3" name="MediaServiceImageTags">
    <vt:lpwstr/>
  </property>
</Properties>
</file>