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9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0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H</a:t>
            </a:r>
            <a:r>
              <a:rPr lang="en-US" altLang="zh-CN" dirty="0"/>
              <a:t>yper </a:t>
            </a:r>
            <a:r>
              <a:rPr lang="en-US" altLang="zh-CN" b="1" dirty="0"/>
              <a:t>T</a:t>
            </a:r>
            <a:r>
              <a:rPr lang="en-US" altLang="zh-CN" dirty="0"/>
              <a:t>ext </a:t>
            </a:r>
            <a:r>
              <a:rPr lang="en-US" altLang="zh-CN" b="1" dirty="0"/>
              <a:t>M</a:t>
            </a:r>
            <a:r>
              <a:rPr lang="en-US" altLang="zh-CN" dirty="0"/>
              <a:t>arkup </a:t>
            </a:r>
            <a:r>
              <a:rPr lang="en-US" altLang="zh-CN" b="1" dirty="0"/>
              <a:t>L</a:t>
            </a:r>
            <a:r>
              <a:rPr lang="en-US" altLang="zh-CN" dirty="0"/>
              <a:t>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324" y="2494176"/>
            <a:ext cx="10515600" cy="1325563"/>
          </a:xfrm>
        </p:spPr>
        <p:txBody>
          <a:bodyPr/>
          <a:lstStyle/>
          <a:p>
            <a:pPr lvl="5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/>
              <a:t>       &lt;p id=“paragraph_1”&gt;To be or not to be this is the question&lt;/p&gt;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846024" y="1160060"/>
            <a:ext cx="1856095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结束标签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99564" y="4069308"/>
            <a:ext cx="1856095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 、属性值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989929" y="4184864"/>
            <a:ext cx="1856095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55659" y="736115"/>
            <a:ext cx="2834184" cy="175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091821" y="1160060"/>
            <a:ext cx="1856095" cy="1583140"/>
            <a:chOff x="1091821" y="1160060"/>
            <a:chExt cx="1856095" cy="1583140"/>
          </a:xfrm>
        </p:grpSpPr>
        <p:sp>
          <p:nvSpPr>
            <p:cNvPr id="4" name="圆角矩形 3"/>
            <p:cNvSpPr/>
            <p:nvPr/>
          </p:nvSpPr>
          <p:spPr>
            <a:xfrm>
              <a:off x="1091821" y="1160060"/>
              <a:ext cx="1856095" cy="968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开始标签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4" idx="2"/>
            </p:cNvCxnSpPr>
            <p:nvPr/>
          </p:nvCxnSpPr>
          <p:spPr>
            <a:xfrm>
              <a:off x="2019869" y="2129051"/>
              <a:ext cx="668739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>
            <a:stCxn id="6" idx="0"/>
          </p:cNvCxnSpPr>
          <p:nvPr/>
        </p:nvCxnSpPr>
        <p:spPr>
          <a:xfrm flipH="1" flipV="1">
            <a:off x="3127611" y="3156957"/>
            <a:ext cx="1" cy="9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</p:cNvCxnSpPr>
          <p:nvPr/>
        </p:nvCxnSpPr>
        <p:spPr>
          <a:xfrm flipH="1">
            <a:off x="9774071" y="2129051"/>
            <a:ext cx="1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</p:cNvCxnSpPr>
          <p:nvPr/>
        </p:nvCxnSpPr>
        <p:spPr>
          <a:xfrm flipH="1" flipV="1">
            <a:off x="7137779" y="3275463"/>
            <a:ext cx="780198" cy="90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42330" y="3370997"/>
            <a:ext cx="1609298" cy="8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关键词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1146979" y="3156957"/>
            <a:ext cx="599934" cy="21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758" y="1880216"/>
            <a:ext cx="2538483" cy="4351338"/>
          </a:xfrm>
        </p:spPr>
        <p:txBody>
          <a:bodyPr/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&lt;title&gt;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&lt;h1&gt;</a:t>
            </a:r>
          </a:p>
          <a:p>
            <a:r>
              <a:rPr lang="en-US" altLang="zh-CN" dirty="0" smtClean="0"/>
              <a:t>&lt;p&gt;</a:t>
            </a:r>
          </a:p>
          <a:p>
            <a:r>
              <a:rPr lang="en-US" altLang="zh-CN" dirty="0" smtClean="0"/>
              <a:t>&lt;a&gt;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1312" r="59023" b="42110"/>
          <a:stretch/>
        </p:blipFill>
        <p:spPr>
          <a:xfrm>
            <a:off x="3148083" y="1690688"/>
            <a:ext cx="5895831" cy="4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简单的表单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2" r="81682" b="40335"/>
          <a:stretch/>
        </p:blipFill>
        <p:spPr>
          <a:xfrm>
            <a:off x="3577383" y="1992572"/>
            <a:ext cx="4583978" cy="3309650"/>
          </a:xfrm>
        </p:spPr>
      </p:pic>
    </p:spTree>
    <p:extLst>
      <p:ext uri="{BB962C8B-B14F-4D97-AF65-F5344CB8AC3E}">
        <p14:creationId xmlns:p14="http://schemas.microsoft.com/office/powerpoint/2010/main" val="24288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4803" y="1690688"/>
            <a:ext cx="10515600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lvl="3"/>
            <a:endParaRPr lang="en-US" altLang="zh-CN" dirty="0" smtClean="0"/>
          </a:p>
          <a:p>
            <a:pPr lvl="5"/>
            <a:r>
              <a:rPr lang="zh-CN" altLang="en-US" dirty="0" smtClean="0"/>
              <a:t>刷一遍</a:t>
            </a:r>
            <a:r>
              <a:rPr lang="en-US" altLang="zh-CN" dirty="0" smtClean="0"/>
              <a:t>w3school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教程</a:t>
            </a:r>
            <a:endParaRPr lang="en-US" altLang="zh-CN" dirty="0"/>
          </a:p>
          <a:p>
            <a:pPr lvl="5"/>
            <a:r>
              <a:rPr lang="en-US" altLang="zh-CN" dirty="0" err="1" smtClean="0"/>
              <a:t>Github</a:t>
            </a:r>
            <a:r>
              <a:rPr lang="zh-CN" altLang="en-US" dirty="0" smtClean="0"/>
              <a:t>加链接、小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预习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自学</a:t>
            </a:r>
            <a:r>
              <a:rPr lang="en-US" altLang="zh-CN" dirty="0" smtClean="0"/>
              <a:t>Markdown</a:t>
            </a:r>
          </a:p>
          <a:p>
            <a:pPr marL="2286000" lvl="5" indent="0">
              <a:buNone/>
            </a:pPr>
            <a:endParaRPr lang="en-US" altLang="zh-CN" dirty="0" smtClean="0"/>
          </a:p>
          <a:p>
            <a:pPr marL="1371600" lvl="3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109183"/>
            <a:ext cx="9498842" cy="6630092"/>
          </a:xfrm>
        </p:spPr>
      </p:pic>
    </p:spTree>
    <p:extLst>
      <p:ext uri="{BB962C8B-B14F-4D97-AF65-F5344CB8AC3E}">
        <p14:creationId xmlns:p14="http://schemas.microsoft.com/office/powerpoint/2010/main" val="30748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HTML</vt:lpstr>
      <vt:lpstr>       &lt;p id=“paragraph_1”&gt;To be or not to be this is the question&lt;/p&gt; </vt:lpstr>
      <vt:lpstr>    第一个HTML</vt:lpstr>
      <vt:lpstr>    简单的表单</vt:lpstr>
      <vt:lpstr>   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junhao su</dc:creator>
  <cp:lastModifiedBy>junhao su</cp:lastModifiedBy>
  <cp:revision>11</cp:revision>
  <dcterms:created xsi:type="dcterms:W3CDTF">2015-07-10T10:42:09Z</dcterms:created>
  <dcterms:modified xsi:type="dcterms:W3CDTF">2015-07-11T04:20:03Z</dcterms:modified>
</cp:coreProperties>
</file>