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 id="2147483738" r:id="rId2"/>
  </p:sldMasterIdLst>
  <p:notesMasterIdLst>
    <p:notesMasterId r:id="rId44"/>
  </p:notesMasterIdLst>
  <p:sldIdLst>
    <p:sldId id="260" r:id="rId3"/>
    <p:sldId id="307" r:id="rId4"/>
    <p:sldId id="289" r:id="rId5"/>
    <p:sldId id="282" r:id="rId6"/>
    <p:sldId id="308" r:id="rId7"/>
    <p:sldId id="309" r:id="rId8"/>
    <p:sldId id="311" r:id="rId9"/>
    <p:sldId id="310" r:id="rId10"/>
    <p:sldId id="285" r:id="rId11"/>
    <p:sldId id="284" r:id="rId12"/>
    <p:sldId id="312" r:id="rId13"/>
    <p:sldId id="283" r:id="rId14"/>
    <p:sldId id="306" r:id="rId15"/>
    <p:sldId id="287" r:id="rId16"/>
    <p:sldId id="301" r:id="rId17"/>
    <p:sldId id="300" r:id="rId18"/>
    <p:sldId id="261" r:id="rId19"/>
    <p:sldId id="267" r:id="rId20"/>
    <p:sldId id="270" r:id="rId21"/>
    <p:sldId id="269" r:id="rId22"/>
    <p:sldId id="298" r:id="rId23"/>
    <p:sldId id="280" r:id="rId24"/>
    <p:sldId id="262" r:id="rId25"/>
    <p:sldId id="263" r:id="rId26"/>
    <p:sldId id="264" r:id="rId27"/>
    <p:sldId id="265" r:id="rId28"/>
    <p:sldId id="288" r:id="rId29"/>
    <p:sldId id="266" r:id="rId30"/>
    <p:sldId id="268" r:id="rId31"/>
    <p:sldId id="271" r:id="rId32"/>
    <p:sldId id="272" r:id="rId33"/>
    <p:sldId id="275" r:id="rId34"/>
    <p:sldId id="276" r:id="rId35"/>
    <p:sldId id="278" r:id="rId36"/>
    <p:sldId id="303" r:id="rId37"/>
    <p:sldId id="277" r:id="rId38"/>
    <p:sldId id="274" r:id="rId39"/>
    <p:sldId id="304" r:id="rId40"/>
    <p:sldId id="305" r:id="rId41"/>
    <p:sldId id="281" r:id="rId42"/>
    <p:sldId id="302" r:id="rId43"/>
  </p:sldIdLst>
  <p:sldSz cx="6858000" cy="51435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84A52F5-3108-402C-8D01-B1FD2E10E0D5}">
          <p14:sldIdLst>
            <p14:sldId id="260"/>
            <p14:sldId id="307"/>
            <p14:sldId id="289"/>
            <p14:sldId id="282"/>
            <p14:sldId id="308"/>
            <p14:sldId id="309"/>
            <p14:sldId id="311"/>
            <p14:sldId id="310"/>
            <p14:sldId id="285"/>
            <p14:sldId id="284"/>
            <p14:sldId id="312"/>
            <p14:sldId id="283"/>
            <p14:sldId id="306"/>
            <p14:sldId id="287"/>
            <p14:sldId id="301"/>
            <p14:sldId id="300"/>
            <p14:sldId id="261"/>
            <p14:sldId id="267"/>
            <p14:sldId id="270"/>
            <p14:sldId id="269"/>
            <p14:sldId id="298"/>
            <p14:sldId id="280"/>
            <p14:sldId id="262"/>
            <p14:sldId id="263"/>
            <p14:sldId id="264"/>
            <p14:sldId id="265"/>
            <p14:sldId id="288"/>
            <p14:sldId id="266"/>
            <p14:sldId id="268"/>
            <p14:sldId id="271"/>
            <p14:sldId id="272"/>
            <p14:sldId id="275"/>
            <p14:sldId id="276"/>
            <p14:sldId id="278"/>
            <p14:sldId id="303"/>
            <p14:sldId id="277"/>
            <p14:sldId id="274"/>
            <p14:sldId id="304"/>
            <p14:sldId id="305"/>
            <p14:sldId id="281"/>
            <p14:sldId id="302"/>
          </p14:sldIdLst>
        </p14:section>
      </p14:sectionLst>
    </p:ext>
    <p:ext uri="{EFAFB233-063F-42B5-8137-9DF3F51BA10A}">
      <p15:sldGuideLst xmlns:p15="http://schemas.microsoft.com/office/powerpoint/2012/main">
        <p15:guide id="1" orient="horz" pos="2152" userDrawn="1">
          <p15:clr>
            <a:srgbClr val="A4A3A4"/>
          </p15:clr>
        </p15:guide>
        <p15:guide id="2" pos="5759" userDrawn="1">
          <p15:clr>
            <a:srgbClr val="A4A3A4"/>
          </p15:clr>
        </p15:guide>
        <p15:guide id="3" orient="horz" pos="1620" userDrawn="1">
          <p15:clr>
            <a:srgbClr val="A4A3A4"/>
          </p15:clr>
        </p15:guide>
        <p15:guide id="4" pos="431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6464"/>
    <a:srgbClr val="004E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0" autoAdjust="0"/>
    <p:restoredTop sz="72749" autoAdjust="0"/>
  </p:normalViewPr>
  <p:slideViewPr>
    <p:cSldViewPr>
      <p:cViewPr varScale="1">
        <p:scale>
          <a:sx n="109" d="100"/>
          <a:sy n="109" d="100"/>
        </p:scale>
        <p:origin x="2424" y="108"/>
      </p:cViewPr>
      <p:guideLst>
        <p:guide orient="horz" pos="2152"/>
        <p:guide pos="5759"/>
        <p:guide orient="horz" pos="1620"/>
        <p:guide pos="4319"/>
      </p:guideLst>
    </p:cSldViewPr>
  </p:slideViewPr>
  <p:notesTextViewPr>
    <p:cViewPr>
      <p:scale>
        <a:sx n="1" d="1"/>
        <a:sy n="1" d="1"/>
      </p:scale>
      <p:origin x="0" y="0"/>
    </p:cViewPr>
  </p:notesText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ne Neuville" userId="89f4ee61d4bcc002" providerId="LiveId" clId="{BD09E806-9ABF-49F4-9D12-34164A7D37DC}"/>
    <pc:docChg chg="undo custSel addSld delSld modSld sldOrd modMainMaster delSection modSection">
      <pc:chgData name="Shane Neuville" userId="89f4ee61d4bcc002" providerId="LiveId" clId="{BD09E806-9ABF-49F4-9D12-34164A7D37DC}" dt="2017-11-17T08:34:36.350" v="3344" actId="1076"/>
      <pc:docMkLst>
        <pc:docMk/>
      </pc:docMkLst>
      <pc:sldChg chg="addSp modSp">
        <pc:chgData name="Shane Neuville" userId="89f4ee61d4bcc002" providerId="LiveId" clId="{BD09E806-9ABF-49F4-9D12-34164A7D37DC}" dt="2017-11-17T06:43:15.233" v="2585" actId="1076"/>
        <pc:sldMkLst>
          <pc:docMk/>
          <pc:sldMk cId="175625477" sldId="259"/>
        </pc:sldMkLst>
        <pc:picChg chg="mod">
          <ac:chgData name="Shane Neuville" userId="89f4ee61d4bcc002" providerId="LiveId" clId="{BD09E806-9ABF-49F4-9D12-34164A7D37DC}" dt="2017-11-17T06:43:15.233" v="2585" actId="1076"/>
          <ac:picMkLst>
            <pc:docMk/>
            <pc:sldMk cId="175625477" sldId="259"/>
            <ac:picMk id="9" creationId="{EF3A9B6A-F7AD-4B5C-ABFB-D20024B473EB}"/>
          </ac:picMkLst>
        </pc:picChg>
        <pc:picChg chg="mod">
          <ac:chgData name="Shane Neuville" userId="89f4ee61d4bcc002" providerId="LiveId" clId="{BD09E806-9ABF-49F4-9D12-34164A7D37DC}" dt="2017-11-16T18:43:17.062" v="4" actId="1076"/>
          <ac:picMkLst>
            <pc:docMk/>
            <pc:sldMk cId="175625477" sldId="259"/>
            <ac:picMk id="14" creationId="{F3F1698C-6673-4E3C-8FEE-BAC833400A9E}"/>
          </ac:picMkLst>
        </pc:picChg>
        <pc:picChg chg="add mod">
          <ac:chgData name="Shane Neuville" userId="89f4ee61d4bcc002" providerId="LiveId" clId="{BD09E806-9ABF-49F4-9D12-34164A7D37DC}" dt="2017-11-17T06:43:04.179" v="2584" actId="1076"/>
          <ac:picMkLst>
            <pc:docMk/>
            <pc:sldMk cId="175625477" sldId="259"/>
            <ac:picMk id="16" creationId="{871F4B29-1016-4C8A-A715-A5651EDECFB3}"/>
          </ac:picMkLst>
        </pc:picChg>
        <pc:picChg chg="mod">
          <ac:chgData name="Shane Neuville" userId="89f4ee61d4bcc002" providerId="LiveId" clId="{BD09E806-9ABF-49F4-9D12-34164A7D37DC}" dt="2017-11-16T18:42:37.579" v="1" actId="1076"/>
          <ac:picMkLst>
            <pc:docMk/>
            <pc:sldMk cId="175625477" sldId="259"/>
            <ac:picMk id="21" creationId="{525F5258-FB78-4A9F-A18B-7C57EE7D5EC6}"/>
          </ac:picMkLst>
        </pc:picChg>
        <pc:picChg chg="mod">
          <ac:chgData name="Shane Neuville" userId="89f4ee61d4bcc002" providerId="LiveId" clId="{BD09E806-9ABF-49F4-9D12-34164A7D37DC}" dt="2017-11-16T18:43:09.068" v="3" actId="1076"/>
          <ac:picMkLst>
            <pc:docMk/>
            <pc:sldMk cId="175625477" sldId="259"/>
            <ac:picMk id="22" creationId="{45F50B7F-824B-4AF6-9CD0-052E26CA6BE1}"/>
          </ac:picMkLst>
        </pc:picChg>
      </pc:sldChg>
      <pc:sldChg chg="addSp modSp add">
        <pc:chgData name="Shane Neuville" userId="89f4ee61d4bcc002" providerId="LiveId" clId="{BD09E806-9ABF-49F4-9D12-34164A7D37DC}" dt="2017-11-16T23:14:18.611" v="1470" actId="20577"/>
        <pc:sldMkLst>
          <pc:docMk/>
          <pc:sldMk cId="1351402825" sldId="260"/>
        </pc:sldMkLst>
        <pc:spChg chg="add mod">
          <ac:chgData name="Shane Neuville" userId="89f4ee61d4bcc002" providerId="LiveId" clId="{BD09E806-9ABF-49F4-9D12-34164A7D37DC}" dt="2017-11-16T19:05:38.178" v="32" actId="20577"/>
          <ac:spMkLst>
            <pc:docMk/>
            <pc:sldMk cId="1351402825" sldId="260"/>
            <ac:spMk id="2" creationId="{7E940219-A523-4DDF-B5AB-17DE44AB8092}"/>
          </ac:spMkLst>
        </pc:spChg>
        <pc:spChg chg="add mod">
          <ac:chgData name="Shane Neuville" userId="89f4ee61d4bcc002" providerId="LiveId" clId="{BD09E806-9ABF-49F4-9D12-34164A7D37DC}" dt="2017-11-16T23:14:18.611" v="1470" actId="20577"/>
          <ac:spMkLst>
            <pc:docMk/>
            <pc:sldMk cId="1351402825" sldId="260"/>
            <ac:spMk id="3" creationId="{D7532444-18B2-4038-8929-C19359541C1E}"/>
          </ac:spMkLst>
        </pc:spChg>
      </pc:sldChg>
      <pc:sldChg chg="addSp delSp modSp add">
        <pc:chgData name="Shane Neuville" userId="89f4ee61d4bcc002" providerId="LiveId" clId="{BD09E806-9ABF-49F4-9D12-34164A7D37DC}" dt="2017-11-17T08:17:26.997" v="3136" actId="20577"/>
        <pc:sldMkLst>
          <pc:docMk/>
          <pc:sldMk cId="3274046353" sldId="261"/>
        </pc:sldMkLst>
        <pc:spChg chg="add del mod">
          <ac:chgData name="Shane Neuville" userId="89f4ee61d4bcc002" providerId="LiveId" clId="{BD09E806-9ABF-49F4-9D12-34164A7D37DC}" dt="2017-11-16T19:06:32.372" v="122" actId="478"/>
          <ac:spMkLst>
            <pc:docMk/>
            <pc:sldMk cId="3274046353" sldId="261"/>
            <ac:spMk id="2" creationId="{7D2A082A-3B3E-4F00-B114-7587DDDC8FBB}"/>
          </ac:spMkLst>
        </pc:spChg>
        <pc:spChg chg="add mod">
          <ac:chgData name="Shane Neuville" userId="89f4ee61d4bcc002" providerId="LiveId" clId="{BD09E806-9ABF-49F4-9D12-34164A7D37DC}" dt="2017-11-17T08:17:26.997" v="3136" actId="20577"/>
          <ac:spMkLst>
            <pc:docMk/>
            <pc:sldMk cId="3274046353" sldId="261"/>
            <ac:spMk id="3" creationId="{ABC7F4F2-712D-4047-8D50-F89F3FF900CB}"/>
          </ac:spMkLst>
        </pc:spChg>
        <pc:spChg chg="add del mod">
          <ac:chgData name="Shane Neuville" userId="89f4ee61d4bcc002" providerId="LiveId" clId="{BD09E806-9ABF-49F4-9D12-34164A7D37DC}" dt="2017-11-17T07:02:56.312" v="2625" actId="20577"/>
          <ac:spMkLst>
            <pc:docMk/>
            <pc:sldMk cId="3274046353" sldId="261"/>
            <ac:spMk id="4" creationId="{2D170629-EA79-472F-A6CB-AA29ED92225A}"/>
          </ac:spMkLst>
        </pc:spChg>
        <pc:picChg chg="add del mod">
          <ac:chgData name="Shane Neuville" userId="89f4ee61d4bcc002" providerId="LiveId" clId="{BD09E806-9ABF-49F4-9D12-34164A7D37DC}" dt="2017-11-17T07:03:28.502" v="2628" actId="478"/>
          <ac:picMkLst>
            <pc:docMk/>
            <pc:sldMk cId="3274046353" sldId="261"/>
            <ac:picMk id="5" creationId="{1999D86F-BE8D-4A95-B0BF-D1F84CB3125F}"/>
          </ac:picMkLst>
        </pc:picChg>
        <pc:picChg chg="add mod">
          <ac:chgData name="Shane Neuville" userId="89f4ee61d4bcc002" providerId="LiveId" clId="{BD09E806-9ABF-49F4-9D12-34164A7D37DC}" dt="2017-11-17T07:21:38.393" v="2873" actId="1076"/>
          <ac:picMkLst>
            <pc:docMk/>
            <pc:sldMk cId="3274046353" sldId="261"/>
            <ac:picMk id="6" creationId="{B7C14E4E-D125-4B18-B297-7752921AC6AE}"/>
          </ac:picMkLst>
        </pc:picChg>
      </pc:sldChg>
      <pc:sldChg chg="addSp delSp modSp add">
        <pc:chgData name="Shane Neuville" userId="89f4ee61d4bcc002" providerId="LiveId" clId="{BD09E806-9ABF-49F4-9D12-34164A7D37DC}" dt="2017-11-17T08:22:25.770" v="3214" actId="20577"/>
        <pc:sldMkLst>
          <pc:docMk/>
          <pc:sldMk cId="3684161042" sldId="262"/>
        </pc:sldMkLst>
        <pc:spChg chg="add mod">
          <ac:chgData name="Shane Neuville" userId="89f4ee61d4bcc002" providerId="LiveId" clId="{BD09E806-9ABF-49F4-9D12-34164A7D37DC}" dt="2017-11-17T08:20:18.059" v="3169" actId="20577"/>
          <ac:spMkLst>
            <pc:docMk/>
            <pc:sldMk cId="3684161042" sldId="262"/>
            <ac:spMk id="2" creationId="{9CE54AF5-44DC-4091-97B3-49FB3D08513B}"/>
          </ac:spMkLst>
        </pc:spChg>
        <pc:spChg chg="add del mod">
          <ac:chgData name="Shane Neuville" userId="89f4ee61d4bcc002" providerId="LiveId" clId="{BD09E806-9ABF-49F4-9D12-34164A7D37DC}" dt="2017-11-16T19:11:27.942" v="266" actId="20577"/>
          <ac:spMkLst>
            <pc:docMk/>
            <pc:sldMk cId="3684161042" sldId="262"/>
            <ac:spMk id="3" creationId="{A43EA8DF-E027-4704-A00B-639D046CD966}"/>
          </ac:spMkLst>
        </pc:spChg>
        <pc:spChg chg="add mod">
          <ac:chgData name="Shane Neuville" userId="89f4ee61d4bcc002" providerId="LiveId" clId="{BD09E806-9ABF-49F4-9D12-34164A7D37DC}" dt="2017-11-17T08:22:25.770" v="3214" actId="20577"/>
          <ac:spMkLst>
            <pc:docMk/>
            <pc:sldMk cId="3684161042" sldId="262"/>
            <ac:spMk id="4" creationId="{B5A57452-1C96-45D4-AF88-1BA927675437}"/>
          </ac:spMkLst>
        </pc:spChg>
      </pc:sldChg>
      <pc:sldChg chg="addSp delSp modSp add">
        <pc:chgData name="Shane Neuville" userId="89f4ee61d4bcc002" providerId="LiveId" clId="{BD09E806-9ABF-49F4-9D12-34164A7D37DC}" dt="2017-11-17T08:23:21.244" v="3268" actId="20577"/>
        <pc:sldMkLst>
          <pc:docMk/>
          <pc:sldMk cId="219242292" sldId="263"/>
        </pc:sldMkLst>
        <pc:spChg chg="mod">
          <ac:chgData name="Shane Neuville" userId="89f4ee61d4bcc002" providerId="LiveId" clId="{BD09E806-9ABF-49F4-9D12-34164A7D37DC}" dt="2017-11-16T19:32:53.146" v="1076" actId="20577"/>
          <ac:spMkLst>
            <pc:docMk/>
            <pc:sldMk cId="219242292" sldId="263"/>
            <ac:spMk id="2" creationId="{712CC902-F4EB-4459-B5AC-9CCCB3CDE68E}"/>
          </ac:spMkLst>
        </pc:spChg>
        <pc:spChg chg="del mod">
          <ac:chgData name="Shane Neuville" userId="89f4ee61d4bcc002" providerId="LiveId" clId="{BD09E806-9ABF-49F4-9D12-34164A7D37DC}" dt="2017-11-16T19:24:42.139" v="856" actId="20577"/>
          <ac:spMkLst>
            <pc:docMk/>
            <pc:sldMk cId="219242292" sldId="263"/>
            <ac:spMk id="3" creationId="{A03E7F91-E121-452D-B419-1392AFB4FC84}"/>
          </ac:spMkLst>
        </pc:spChg>
        <pc:spChg chg="add mod">
          <ac:chgData name="Shane Neuville" userId="89f4ee61d4bcc002" providerId="LiveId" clId="{BD09E806-9ABF-49F4-9D12-34164A7D37DC}" dt="2017-11-17T08:23:21.244" v="3268" actId="20577"/>
          <ac:spMkLst>
            <pc:docMk/>
            <pc:sldMk cId="219242292" sldId="263"/>
            <ac:spMk id="4" creationId="{BDCB3414-3498-40BB-8876-0CD70AA90FB4}"/>
          </ac:spMkLst>
        </pc:spChg>
      </pc:sldChg>
      <pc:sldChg chg="addSp delSp modSp add ord">
        <pc:chgData name="Shane Neuville" userId="89f4ee61d4bcc002" providerId="LiveId" clId="{BD09E806-9ABF-49F4-9D12-34164A7D37DC}" dt="2017-11-17T08:25:03.192" v="3284" actId="20577"/>
        <pc:sldMkLst>
          <pc:docMk/>
          <pc:sldMk cId="2403165015" sldId="264"/>
        </pc:sldMkLst>
        <pc:spChg chg="mod">
          <ac:chgData name="Shane Neuville" userId="89f4ee61d4bcc002" providerId="LiveId" clId="{BD09E806-9ABF-49F4-9D12-34164A7D37DC}" dt="2017-11-17T08:25:03.192" v="3284" actId="20577"/>
          <ac:spMkLst>
            <pc:docMk/>
            <pc:sldMk cId="2403165015" sldId="264"/>
            <ac:spMk id="2" creationId="{EDA5B0C7-734F-4113-BB4E-A23C8F7E81D4}"/>
          </ac:spMkLst>
        </pc:spChg>
        <pc:spChg chg="del mod">
          <ac:chgData name="Shane Neuville" userId="89f4ee61d4bcc002" providerId="LiveId" clId="{BD09E806-9ABF-49F4-9D12-34164A7D37DC}" dt="2017-11-16T20:16:38.228" v="1281" actId="20577"/>
          <ac:spMkLst>
            <pc:docMk/>
            <pc:sldMk cId="2403165015" sldId="264"/>
            <ac:spMk id="3" creationId="{AFCD4969-7AE7-41FE-80F7-04048CFE96B5}"/>
          </ac:spMkLst>
        </pc:spChg>
        <pc:picChg chg="add mod">
          <ac:chgData name="Shane Neuville" userId="89f4ee61d4bcc002" providerId="LiveId" clId="{BD09E806-9ABF-49F4-9D12-34164A7D37DC}" dt="2017-11-16T20:20:38.023" v="1288" actId="1076"/>
          <ac:picMkLst>
            <pc:docMk/>
            <pc:sldMk cId="2403165015" sldId="264"/>
            <ac:picMk id="4" creationId="{D419CA50-A10C-49A9-B8B0-DBFBDCA53AB8}"/>
          </ac:picMkLst>
        </pc:picChg>
        <pc:picChg chg="add del mod">
          <ac:chgData name="Shane Neuville" userId="89f4ee61d4bcc002" providerId="LiveId" clId="{BD09E806-9ABF-49F4-9D12-34164A7D37DC}" dt="2017-11-16T21:45:12.347" v="1290" actId="478"/>
          <ac:picMkLst>
            <pc:docMk/>
            <pc:sldMk cId="2403165015" sldId="264"/>
            <ac:picMk id="5" creationId="{48DF16D6-BB4C-4D2D-B20B-C63EEC69BEF6}"/>
          </ac:picMkLst>
        </pc:picChg>
        <pc:picChg chg="add mod">
          <ac:chgData name="Shane Neuville" userId="89f4ee61d4bcc002" providerId="LiveId" clId="{BD09E806-9ABF-49F4-9D12-34164A7D37DC}" dt="2017-11-17T08:24:48.280" v="3273" actId="1076"/>
          <ac:picMkLst>
            <pc:docMk/>
            <pc:sldMk cId="2403165015" sldId="264"/>
            <ac:picMk id="6" creationId="{96C2717D-360B-4CD5-9A4B-EAB49EF870E1}"/>
          </ac:picMkLst>
        </pc:picChg>
      </pc:sldChg>
      <pc:sldChg chg="addSp delSp modSp add">
        <pc:chgData name="Shane Neuville" userId="89f4ee61d4bcc002" providerId="LiveId" clId="{BD09E806-9ABF-49F4-9D12-34164A7D37DC}" dt="2017-11-16T23:06:13.469" v="1365" actId="1076"/>
        <pc:sldMkLst>
          <pc:docMk/>
          <pc:sldMk cId="2841688170" sldId="265"/>
        </pc:sldMkLst>
        <pc:spChg chg="mod">
          <ac:chgData name="Shane Neuville" userId="89f4ee61d4bcc002" providerId="LiveId" clId="{BD09E806-9ABF-49F4-9D12-34164A7D37DC}" dt="2017-11-16T22:59:59.378" v="1331" actId="20577"/>
          <ac:spMkLst>
            <pc:docMk/>
            <pc:sldMk cId="2841688170" sldId="265"/>
            <ac:spMk id="2" creationId="{9A2DB35C-2F7F-4796-87AE-2C0D46FDD807}"/>
          </ac:spMkLst>
        </pc:spChg>
        <pc:spChg chg="add del mod">
          <ac:chgData name="Shane Neuville" userId="89f4ee61d4bcc002" providerId="LiveId" clId="{BD09E806-9ABF-49F4-9D12-34164A7D37DC}" dt="2017-11-16T23:06:09.829" v="1364" actId="478"/>
          <ac:spMkLst>
            <pc:docMk/>
            <pc:sldMk cId="2841688170" sldId="265"/>
            <ac:spMk id="5" creationId="{4CFC6D37-8C01-4BA7-9616-DDA356A33D55}"/>
          </ac:spMkLst>
        </pc:spChg>
        <pc:picChg chg="add mod">
          <ac:chgData name="Shane Neuville" userId="89f4ee61d4bcc002" providerId="LiveId" clId="{BD09E806-9ABF-49F4-9D12-34164A7D37DC}" dt="2017-11-16T23:06:13.469" v="1365" actId="1076"/>
          <ac:picMkLst>
            <pc:docMk/>
            <pc:sldMk cId="2841688170" sldId="265"/>
            <ac:picMk id="3" creationId="{CC111B5D-154A-4FA3-93F8-8B3A087C7F31}"/>
          </ac:picMkLst>
        </pc:picChg>
        <pc:picChg chg="add mod">
          <ac:chgData name="Shane Neuville" userId="89f4ee61d4bcc002" providerId="LiveId" clId="{BD09E806-9ABF-49F4-9D12-34164A7D37DC}" dt="2017-11-16T23:05:27.561" v="1342" actId="14100"/>
          <ac:picMkLst>
            <pc:docMk/>
            <pc:sldMk cId="2841688170" sldId="265"/>
            <ac:picMk id="4" creationId="{6B31B35D-60E6-45F4-933E-FF5B9F153B8E}"/>
          </ac:picMkLst>
        </pc:picChg>
      </pc:sldChg>
      <pc:sldChg chg="addSp modSp add">
        <pc:chgData name="Shane Neuville" userId="89f4ee61d4bcc002" providerId="LiveId" clId="{BD09E806-9ABF-49F4-9D12-34164A7D37DC}" dt="2017-11-17T08:33:23.146" v="3342" actId="1076"/>
        <pc:sldMkLst>
          <pc:docMk/>
          <pc:sldMk cId="4239237384" sldId="266"/>
        </pc:sldMkLst>
        <pc:spChg chg="mod">
          <ac:chgData name="Shane Neuville" userId="89f4ee61d4bcc002" providerId="LiveId" clId="{BD09E806-9ABF-49F4-9D12-34164A7D37DC}" dt="2017-11-16T23:08:16.812" v="1415" actId="20577"/>
          <ac:spMkLst>
            <pc:docMk/>
            <pc:sldMk cId="4239237384" sldId="266"/>
            <ac:spMk id="2" creationId="{B7C18431-B7EB-4D42-90BD-88C4BC356433}"/>
          </ac:spMkLst>
        </pc:spChg>
        <pc:picChg chg="add mod">
          <ac:chgData name="Shane Neuville" userId="89f4ee61d4bcc002" providerId="LiveId" clId="{BD09E806-9ABF-49F4-9D12-34164A7D37DC}" dt="2017-11-17T08:33:23.146" v="3342" actId="1076"/>
          <ac:picMkLst>
            <pc:docMk/>
            <pc:sldMk cId="4239237384" sldId="266"/>
            <ac:picMk id="3" creationId="{6B2DB066-6D31-4EE2-9F9F-2C081D176DCB}"/>
          </ac:picMkLst>
        </pc:picChg>
      </pc:sldChg>
      <pc:sldChg chg="addSp modSp add">
        <pc:chgData name="Shane Neuville" userId="89f4ee61d4bcc002" providerId="LiveId" clId="{BD09E806-9ABF-49F4-9D12-34164A7D37DC}" dt="2017-11-17T00:03:19.093" v="1480" actId="1076"/>
        <pc:sldMkLst>
          <pc:docMk/>
          <pc:sldMk cId="3399202752" sldId="267"/>
        </pc:sldMkLst>
        <pc:spChg chg="mod">
          <ac:chgData name="Shane Neuville" userId="89f4ee61d4bcc002" providerId="LiveId" clId="{BD09E806-9ABF-49F4-9D12-34164A7D37DC}" dt="2017-11-17T00:03:03.391" v="1478" actId="20577"/>
          <ac:spMkLst>
            <pc:docMk/>
            <pc:sldMk cId="3399202752" sldId="267"/>
            <ac:spMk id="2" creationId="{4DC201D0-AF09-4BF3-839F-8F62B86C20E4}"/>
          </ac:spMkLst>
        </pc:spChg>
        <pc:picChg chg="add mod">
          <ac:chgData name="Shane Neuville" userId="89f4ee61d4bcc002" providerId="LiveId" clId="{BD09E806-9ABF-49F4-9D12-34164A7D37DC}" dt="2017-11-17T00:03:19.093" v="1480" actId="1076"/>
          <ac:picMkLst>
            <pc:docMk/>
            <pc:sldMk cId="3399202752" sldId="267"/>
            <ac:picMk id="3" creationId="{0D524244-46EC-46FB-9D70-8214195E8D00}"/>
          </ac:picMkLst>
        </pc:picChg>
      </pc:sldChg>
      <pc:sldChg chg="modSp add ord">
        <pc:chgData name="Shane Neuville" userId="89f4ee61d4bcc002" providerId="LiveId" clId="{BD09E806-9ABF-49F4-9D12-34164A7D37DC}" dt="2017-11-17T00:32:33.532" v="1584" actId="1076"/>
        <pc:sldMkLst>
          <pc:docMk/>
          <pc:sldMk cId="1685316842" sldId="268"/>
        </pc:sldMkLst>
        <pc:spChg chg="mod">
          <ac:chgData name="Shane Neuville" userId="89f4ee61d4bcc002" providerId="LiveId" clId="{BD09E806-9ABF-49F4-9D12-34164A7D37DC}" dt="2017-11-17T00:03:30.517" v="1497" actId="20577"/>
          <ac:spMkLst>
            <pc:docMk/>
            <pc:sldMk cId="1685316842" sldId="268"/>
            <ac:spMk id="2" creationId="{DB042689-0D7F-4F66-B107-4760786B6CC3}"/>
          </ac:spMkLst>
        </pc:spChg>
      </pc:sldChg>
      <pc:sldChg chg="add del">
        <pc:chgData name="Shane Neuville" userId="89f4ee61d4bcc002" providerId="LiveId" clId="{BD09E806-9ABF-49F4-9D12-34164A7D37DC}" dt="2017-11-17T00:04:18.898" v="1499" actId="2696"/>
        <pc:sldMkLst>
          <pc:docMk/>
          <pc:sldMk cId="791943238" sldId="269"/>
        </pc:sldMkLst>
      </pc:sldChg>
      <pc:sldChg chg="addSp delSp modSp add">
        <pc:chgData name="Shane Neuville" userId="89f4ee61d4bcc002" providerId="LiveId" clId="{BD09E806-9ABF-49F4-9D12-34164A7D37DC}" dt="2017-11-17T08:34:36.350" v="3344" actId="1076"/>
        <pc:sldMkLst>
          <pc:docMk/>
          <pc:sldMk cId="2378157865" sldId="269"/>
        </pc:sldMkLst>
        <pc:spChg chg="mod">
          <ac:chgData name="Shane Neuville" userId="89f4ee61d4bcc002" providerId="LiveId" clId="{BD09E806-9ABF-49F4-9D12-34164A7D37DC}" dt="2017-11-17T00:06:40.127" v="1556" actId="20577"/>
          <ac:spMkLst>
            <pc:docMk/>
            <pc:sldMk cId="2378157865" sldId="269"/>
            <ac:spMk id="2" creationId="{16A4AD5E-8055-4673-8121-ACAC31CB61BA}"/>
          </ac:spMkLst>
        </pc:spChg>
        <pc:spChg chg="add mod">
          <ac:chgData name="Shane Neuville" userId="89f4ee61d4bcc002" providerId="LiveId" clId="{BD09E806-9ABF-49F4-9D12-34164A7D37DC}" dt="2017-11-17T00:07:45.673" v="1565" actId="255"/>
          <ac:spMkLst>
            <pc:docMk/>
            <pc:sldMk cId="2378157865" sldId="269"/>
            <ac:spMk id="5" creationId="{5F6C391B-A93C-47FA-9DD9-0FB1A63BE150}"/>
          </ac:spMkLst>
        </pc:spChg>
        <pc:picChg chg="add del mod">
          <ac:chgData name="Shane Neuville" userId="89f4ee61d4bcc002" providerId="LiveId" clId="{BD09E806-9ABF-49F4-9D12-34164A7D37DC}" dt="2017-11-17T00:06:23.166" v="1544" actId="478"/>
          <ac:picMkLst>
            <pc:docMk/>
            <pc:sldMk cId="2378157865" sldId="269"/>
            <ac:picMk id="3" creationId="{6633A0D6-F484-42F1-A1FF-782DA2C05E73}"/>
          </ac:picMkLst>
        </pc:picChg>
        <pc:picChg chg="add mod">
          <ac:chgData name="Shane Neuville" userId="89f4ee61d4bcc002" providerId="LiveId" clId="{BD09E806-9ABF-49F4-9D12-34164A7D37DC}" dt="2017-11-17T08:34:36.350" v="3344" actId="1076"/>
          <ac:picMkLst>
            <pc:docMk/>
            <pc:sldMk cId="2378157865" sldId="269"/>
            <ac:picMk id="4" creationId="{5055877F-5D55-4C6F-BF6D-9E17B3795101}"/>
          </ac:picMkLst>
        </pc:picChg>
        <pc:picChg chg="add mod">
          <ac:chgData name="Shane Neuville" userId="89f4ee61d4bcc002" providerId="LiveId" clId="{BD09E806-9ABF-49F4-9D12-34164A7D37DC}" dt="2017-11-17T00:07:50.929" v="1566" actId="14100"/>
          <ac:picMkLst>
            <pc:docMk/>
            <pc:sldMk cId="2378157865" sldId="269"/>
            <ac:picMk id="6" creationId="{DD70933C-76CC-4F0A-BFA4-844F3DEEA926}"/>
          </ac:picMkLst>
        </pc:picChg>
      </pc:sldChg>
      <pc:sldChg chg="addSp delSp modSp add">
        <pc:chgData name="Shane Neuville" userId="89f4ee61d4bcc002" providerId="LiveId" clId="{BD09E806-9ABF-49F4-9D12-34164A7D37DC}" dt="2017-11-17T00:12:52.978" v="1582" actId="14100"/>
        <pc:sldMkLst>
          <pc:docMk/>
          <pc:sldMk cId="848984786" sldId="270"/>
        </pc:sldMkLst>
        <pc:spChg chg="mod">
          <ac:chgData name="Shane Neuville" userId="89f4ee61d4bcc002" providerId="LiveId" clId="{BD09E806-9ABF-49F4-9D12-34164A7D37DC}" dt="2017-11-17T00:12:06.818" v="1572" actId="20577"/>
          <ac:spMkLst>
            <pc:docMk/>
            <pc:sldMk cId="848984786" sldId="270"/>
            <ac:spMk id="2" creationId="{D33BDEB7-52DF-44C7-8F21-CF8BDBA9CC4B}"/>
          </ac:spMkLst>
        </pc:spChg>
        <pc:picChg chg="add del mod">
          <ac:chgData name="Shane Neuville" userId="89f4ee61d4bcc002" providerId="LiveId" clId="{BD09E806-9ABF-49F4-9D12-34164A7D37DC}" dt="2017-11-17T00:12:39.466" v="1576" actId="478"/>
          <ac:picMkLst>
            <pc:docMk/>
            <pc:sldMk cId="848984786" sldId="270"/>
            <ac:picMk id="3" creationId="{FFC8CB14-8147-4902-B015-9F14EF5A59EB}"/>
          </ac:picMkLst>
        </pc:picChg>
        <pc:picChg chg="add mod">
          <ac:chgData name="Shane Neuville" userId="89f4ee61d4bcc002" providerId="LiveId" clId="{BD09E806-9ABF-49F4-9D12-34164A7D37DC}" dt="2017-11-17T00:12:52.978" v="1582" actId="14100"/>
          <ac:picMkLst>
            <pc:docMk/>
            <pc:sldMk cId="848984786" sldId="270"/>
            <ac:picMk id="4" creationId="{B9B59DC1-3209-43FF-A6E0-87A2B3AFCB74}"/>
          </ac:picMkLst>
        </pc:picChg>
      </pc:sldChg>
      <pc:sldChg chg="addSp modSp add">
        <pc:chgData name="Shane Neuville" userId="89f4ee61d4bcc002" providerId="LiveId" clId="{BD09E806-9ABF-49F4-9D12-34164A7D37DC}" dt="2017-11-17T00:35:35.526" v="1621" actId="1076"/>
        <pc:sldMkLst>
          <pc:docMk/>
          <pc:sldMk cId="3154053393" sldId="271"/>
        </pc:sldMkLst>
        <pc:spChg chg="mod">
          <ac:chgData name="Shane Neuville" userId="89f4ee61d4bcc002" providerId="LiveId" clId="{BD09E806-9ABF-49F4-9D12-34164A7D37DC}" dt="2017-11-17T00:35:17.177" v="1620" actId="20577"/>
          <ac:spMkLst>
            <pc:docMk/>
            <pc:sldMk cId="3154053393" sldId="271"/>
            <ac:spMk id="2" creationId="{F91ADBA0-ADCE-427A-B7D8-C5B63231EC3B}"/>
          </ac:spMkLst>
        </pc:spChg>
        <pc:picChg chg="add">
          <ac:chgData name="Shane Neuville" userId="89f4ee61d4bcc002" providerId="LiveId" clId="{BD09E806-9ABF-49F4-9D12-34164A7D37DC}" dt="2017-11-17T00:35:35.526" v="1621" actId="1076"/>
          <ac:picMkLst>
            <pc:docMk/>
            <pc:sldMk cId="3154053393" sldId="271"/>
            <ac:picMk id="3" creationId="{D2FBCBED-7856-443E-91D8-3C7FD544F95F}"/>
          </ac:picMkLst>
        </pc:picChg>
      </pc:sldChg>
      <pc:sldChg chg="addSp modSp add">
        <pc:chgData name="Shane Neuville" userId="89f4ee61d4bcc002" providerId="LiveId" clId="{BD09E806-9ABF-49F4-9D12-34164A7D37DC}" dt="2017-11-17T00:44:09.274" v="1677" actId="1076"/>
        <pc:sldMkLst>
          <pc:docMk/>
          <pc:sldMk cId="3203001353" sldId="272"/>
        </pc:sldMkLst>
        <pc:spChg chg="mod">
          <ac:chgData name="Shane Neuville" userId="89f4ee61d4bcc002" providerId="LiveId" clId="{BD09E806-9ABF-49F4-9D12-34164A7D37DC}" dt="2017-11-17T00:42:35.845" v="1673" actId="20577"/>
          <ac:spMkLst>
            <pc:docMk/>
            <pc:sldMk cId="3203001353" sldId="272"/>
            <ac:spMk id="2" creationId="{7D17CF34-8C96-4E91-82D4-64291C4871B1}"/>
          </ac:spMkLst>
        </pc:spChg>
        <pc:picChg chg="add mod">
          <ac:chgData name="Shane Neuville" userId="89f4ee61d4bcc002" providerId="LiveId" clId="{BD09E806-9ABF-49F4-9D12-34164A7D37DC}" dt="2017-11-17T00:43:08.782" v="1675" actId="1076"/>
          <ac:picMkLst>
            <pc:docMk/>
            <pc:sldMk cId="3203001353" sldId="272"/>
            <ac:picMk id="3" creationId="{FFC5DC8E-C9B4-41A2-A3BA-B6A1DB028A9B}"/>
          </ac:picMkLst>
        </pc:picChg>
        <pc:picChg chg="add mod">
          <ac:chgData name="Shane Neuville" userId="89f4ee61d4bcc002" providerId="LiveId" clId="{BD09E806-9ABF-49F4-9D12-34164A7D37DC}" dt="2017-11-17T00:44:09.274" v="1677" actId="1076"/>
          <ac:picMkLst>
            <pc:docMk/>
            <pc:sldMk cId="3203001353" sldId="272"/>
            <ac:picMk id="4" creationId="{94C44BFE-37B2-44E2-ADB3-98EB686C041E}"/>
          </ac:picMkLst>
        </pc:picChg>
      </pc:sldChg>
      <pc:sldChg chg="addSp delSp modSp add del">
        <pc:chgData name="Shane Neuville" userId="89f4ee61d4bcc002" providerId="LiveId" clId="{BD09E806-9ABF-49F4-9D12-34164A7D37DC}" dt="2017-11-17T01:27:46.034" v="1833" actId="2696"/>
        <pc:sldMkLst>
          <pc:docMk/>
          <pc:sldMk cId="777525675" sldId="273"/>
        </pc:sldMkLst>
        <pc:spChg chg="mod">
          <ac:chgData name="Shane Neuville" userId="89f4ee61d4bcc002" providerId="LiveId" clId="{BD09E806-9ABF-49F4-9D12-34164A7D37DC}" dt="2017-11-17T01:25:21.685" v="1748" actId="1076"/>
          <ac:spMkLst>
            <pc:docMk/>
            <pc:sldMk cId="777525675" sldId="273"/>
            <ac:spMk id="2" creationId="{1E2A8D96-B27F-4CC4-8812-705227ACE59F}"/>
          </ac:spMkLst>
        </pc:spChg>
        <pc:picChg chg="add del mod">
          <ac:chgData name="Shane Neuville" userId="89f4ee61d4bcc002" providerId="LiveId" clId="{BD09E806-9ABF-49F4-9D12-34164A7D37DC}" dt="2017-11-17T01:27:36.103" v="1830" actId="2696"/>
          <ac:picMkLst>
            <pc:docMk/>
            <pc:sldMk cId="777525675" sldId="273"/>
            <ac:picMk id="1026" creationId="{7435656A-9242-443E-90C5-EC1A465E5918}"/>
          </ac:picMkLst>
        </pc:picChg>
      </pc:sldChg>
      <pc:sldChg chg="addSp delSp modSp add">
        <pc:chgData name="Shane Neuville" userId="89f4ee61d4bcc002" providerId="LiveId" clId="{BD09E806-9ABF-49F4-9D12-34164A7D37DC}" dt="2017-11-17T01:28:58.304" v="1883" actId="1076"/>
        <pc:sldMkLst>
          <pc:docMk/>
          <pc:sldMk cId="3647332854" sldId="274"/>
        </pc:sldMkLst>
        <pc:spChg chg="mod">
          <ac:chgData name="Shane Neuville" userId="89f4ee61d4bcc002" providerId="LiveId" clId="{BD09E806-9ABF-49F4-9D12-34164A7D37DC}" dt="2017-11-17T01:26:02.039" v="1765" actId="20577"/>
          <ac:spMkLst>
            <pc:docMk/>
            <pc:sldMk cId="3647332854" sldId="274"/>
            <ac:spMk id="2" creationId="{6E7CCA78-F4EB-4920-8EA6-A6B3FC70701F}"/>
          </ac:spMkLst>
        </pc:spChg>
        <pc:spChg chg="add mod">
          <ac:chgData name="Shane Neuville" userId="89f4ee61d4bcc002" providerId="LiveId" clId="{BD09E806-9ABF-49F4-9D12-34164A7D37DC}" dt="2017-11-17T01:27:17.038" v="1829" actId="20577"/>
          <ac:spMkLst>
            <pc:docMk/>
            <pc:sldMk cId="3647332854" sldId="274"/>
            <ac:spMk id="3" creationId="{AD8A94B5-DCC9-486D-84DF-9A1D1AA9C192}"/>
          </ac:spMkLst>
        </pc:spChg>
        <pc:spChg chg="add mod">
          <ac:chgData name="Shane Neuville" userId="89f4ee61d4bcc002" providerId="LiveId" clId="{BD09E806-9ABF-49F4-9D12-34164A7D37DC}" dt="2017-11-17T01:28:18.728" v="1843" actId="14100"/>
          <ac:spMkLst>
            <pc:docMk/>
            <pc:sldMk cId="3647332854" sldId="274"/>
            <ac:spMk id="5" creationId="{A18FB6A9-4599-4D97-8128-738F499D4172}"/>
          </ac:spMkLst>
        </pc:spChg>
        <pc:spChg chg="add del">
          <ac:chgData name="Shane Neuville" userId="89f4ee61d4bcc002" providerId="LiveId" clId="{BD09E806-9ABF-49F4-9D12-34164A7D37DC}" dt="2017-11-17T01:28:29.802" v="1869" actId="1076"/>
          <ac:spMkLst>
            <pc:docMk/>
            <pc:sldMk cId="3647332854" sldId="274"/>
            <ac:spMk id="6" creationId="{E2A11151-6F35-4DE0-82DA-1861BED9E5A0}"/>
          </ac:spMkLst>
        </pc:spChg>
        <pc:spChg chg="add del">
          <ac:chgData name="Shane Neuville" userId="89f4ee61d4bcc002" providerId="LiveId" clId="{BD09E806-9ABF-49F4-9D12-34164A7D37DC}" dt="2017-11-17T01:28:29.374" v="1868" actId="1076"/>
          <ac:spMkLst>
            <pc:docMk/>
            <pc:sldMk cId="3647332854" sldId="274"/>
            <ac:spMk id="7" creationId="{83708240-C1FD-4F2A-94F8-27429C2CE32C}"/>
          </ac:spMkLst>
        </pc:spChg>
        <pc:spChg chg="add del">
          <ac:chgData name="Shane Neuville" userId="89f4ee61d4bcc002" providerId="LiveId" clId="{BD09E806-9ABF-49F4-9D12-34164A7D37DC}" dt="2017-11-17T01:28:29.122" v="1867" actId="1076"/>
          <ac:spMkLst>
            <pc:docMk/>
            <pc:sldMk cId="3647332854" sldId="274"/>
            <ac:spMk id="8" creationId="{FA3553B0-78F8-4CC4-B601-ED4EEEEEAF07}"/>
          </ac:spMkLst>
        </pc:spChg>
        <pc:spChg chg="add del">
          <ac:chgData name="Shane Neuville" userId="89f4ee61d4bcc002" providerId="LiveId" clId="{BD09E806-9ABF-49F4-9D12-34164A7D37DC}" dt="2017-11-17T01:28:28.607" v="1866" actId="1076"/>
          <ac:spMkLst>
            <pc:docMk/>
            <pc:sldMk cId="3647332854" sldId="274"/>
            <ac:spMk id="9" creationId="{A14D08E3-FEAC-46CE-B3E0-6F58D5C7462E}"/>
          </ac:spMkLst>
        </pc:spChg>
        <pc:spChg chg="add del">
          <ac:chgData name="Shane Neuville" userId="89f4ee61d4bcc002" providerId="LiveId" clId="{BD09E806-9ABF-49F4-9D12-34164A7D37DC}" dt="2017-11-17T01:28:28.406" v="1865" actId="1076"/>
          <ac:spMkLst>
            <pc:docMk/>
            <pc:sldMk cId="3647332854" sldId="274"/>
            <ac:spMk id="10" creationId="{D7EEE9CA-8B7A-49D5-B971-05FF7610D149}"/>
          </ac:spMkLst>
        </pc:spChg>
        <pc:spChg chg="add del">
          <ac:chgData name="Shane Neuville" userId="89f4ee61d4bcc002" providerId="LiveId" clId="{BD09E806-9ABF-49F4-9D12-34164A7D37DC}" dt="2017-11-17T01:28:28.226" v="1864" actId="1076"/>
          <ac:spMkLst>
            <pc:docMk/>
            <pc:sldMk cId="3647332854" sldId="274"/>
            <ac:spMk id="11" creationId="{D50880E3-C0DF-4F05-80C1-857549D736CF}"/>
          </ac:spMkLst>
        </pc:spChg>
        <pc:spChg chg="add del">
          <ac:chgData name="Shane Neuville" userId="89f4ee61d4bcc002" providerId="LiveId" clId="{BD09E806-9ABF-49F4-9D12-34164A7D37DC}" dt="2017-11-17T01:28:28.013" v="1863" actId="1076"/>
          <ac:spMkLst>
            <pc:docMk/>
            <pc:sldMk cId="3647332854" sldId="274"/>
            <ac:spMk id="12" creationId="{4D040562-DB12-44B0-9A19-946CB78C31CB}"/>
          </ac:spMkLst>
        </pc:spChg>
        <pc:spChg chg="add del">
          <ac:chgData name="Shane Neuville" userId="89f4ee61d4bcc002" providerId="LiveId" clId="{BD09E806-9ABF-49F4-9D12-34164A7D37DC}" dt="2017-11-17T01:28:27.821" v="1862" actId="1076"/>
          <ac:spMkLst>
            <pc:docMk/>
            <pc:sldMk cId="3647332854" sldId="274"/>
            <ac:spMk id="13" creationId="{903B3A00-6FDB-41CB-A7C2-7C4D2FC8EF6C}"/>
          </ac:spMkLst>
        </pc:spChg>
        <pc:spChg chg="add del">
          <ac:chgData name="Shane Neuville" userId="89f4ee61d4bcc002" providerId="LiveId" clId="{BD09E806-9ABF-49F4-9D12-34164A7D37DC}" dt="2017-11-17T01:28:27.621" v="1861" actId="1076"/>
          <ac:spMkLst>
            <pc:docMk/>
            <pc:sldMk cId="3647332854" sldId="274"/>
            <ac:spMk id="14" creationId="{9CE42282-FD9D-4575-AC37-5A0BE0821D25}"/>
          </ac:spMkLst>
        </pc:spChg>
        <pc:spChg chg="add del">
          <ac:chgData name="Shane Neuville" userId="89f4ee61d4bcc002" providerId="LiveId" clId="{BD09E806-9ABF-49F4-9D12-34164A7D37DC}" dt="2017-11-17T01:28:27.437" v="1860" actId="1076"/>
          <ac:spMkLst>
            <pc:docMk/>
            <pc:sldMk cId="3647332854" sldId="274"/>
            <ac:spMk id="15" creationId="{6B66E7EA-FD8A-40AD-8729-B43BDECDBB18}"/>
          </ac:spMkLst>
        </pc:spChg>
        <pc:spChg chg="add del">
          <ac:chgData name="Shane Neuville" userId="89f4ee61d4bcc002" providerId="LiveId" clId="{BD09E806-9ABF-49F4-9D12-34164A7D37DC}" dt="2017-11-17T01:28:27.313" v="1859" actId="1076"/>
          <ac:spMkLst>
            <pc:docMk/>
            <pc:sldMk cId="3647332854" sldId="274"/>
            <ac:spMk id="16" creationId="{A967EBE1-24C2-462B-AE7B-7FE2A7B2D680}"/>
          </ac:spMkLst>
        </pc:spChg>
        <pc:spChg chg="add del">
          <ac:chgData name="Shane Neuville" userId="89f4ee61d4bcc002" providerId="LiveId" clId="{BD09E806-9ABF-49F4-9D12-34164A7D37DC}" dt="2017-11-17T01:28:27.312" v="1858" actId="1076"/>
          <ac:spMkLst>
            <pc:docMk/>
            <pc:sldMk cId="3647332854" sldId="274"/>
            <ac:spMk id="17" creationId="{6ECB6003-D265-4AC2-A1D8-1946B9D2DE60}"/>
          </ac:spMkLst>
        </pc:spChg>
        <pc:spChg chg="add del">
          <ac:chgData name="Shane Neuville" userId="89f4ee61d4bcc002" providerId="LiveId" clId="{BD09E806-9ABF-49F4-9D12-34164A7D37DC}" dt="2017-11-17T01:28:26.822" v="1857" actId="1076"/>
          <ac:spMkLst>
            <pc:docMk/>
            <pc:sldMk cId="3647332854" sldId="274"/>
            <ac:spMk id="18" creationId="{242A69E4-A058-48E8-B61F-65CCCCDA97C9}"/>
          </ac:spMkLst>
        </pc:spChg>
        <pc:spChg chg="add mod">
          <ac:chgData name="Shane Neuville" userId="89f4ee61d4bcc002" providerId="LiveId" clId="{BD09E806-9ABF-49F4-9D12-34164A7D37DC}" dt="2017-11-17T01:28:35.443" v="1873" actId="688"/>
          <ac:spMkLst>
            <pc:docMk/>
            <pc:sldMk cId="3647332854" sldId="274"/>
            <ac:spMk id="19" creationId="{E768CCF5-25AE-48B2-8996-55FC1553C0F1}"/>
          </ac:spMkLst>
        </pc:spChg>
        <pc:spChg chg="add mod">
          <ac:chgData name="Shane Neuville" userId="89f4ee61d4bcc002" providerId="LiveId" clId="{BD09E806-9ABF-49F4-9D12-34164A7D37DC}" dt="2017-11-17T01:28:39.227" v="1875" actId="688"/>
          <ac:spMkLst>
            <pc:docMk/>
            <pc:sldMk cId="3647332854" sldId="274"/>
            <ac:spMk id="20" creationId="{C85DE369-AF85-4D8A-8AE4-250C2CE0D156}"/>
          </ac:spMkLst>
        </pc:spChg>
        <pc:spChg chg="add mod">
          <ac:chgData name="Shane Neuville" userId="89f4ee61d4bcc002" providerId="LiveId" clId="{BD09E806-9ABF-49F4-9D12-34164A7D37DC}" dt="2017-11-17T01:28:47.238" v="1878" actId="688"/>
          <ac:spMkLst>
            <pc:docMk/>
            <pc:sldMk cId="3647332854" sldId="274"/>
            <ac:spMk id="21" creationId="{5C654BCC-E637-4052-BAB8-241DCC7F391A}"/>
          </ac:spMkLst>
        </pc:spChg>
        <pc:spChg chg="add mod">
          <ac:chgData name="Shane Neuville" userId="89f4ee61d4bcc002" providerId="LiveId" clId="{BD09E806-9ABF-49F4-9D12-34164A7D37DC}" dt="2017-11-17T01:28:58.304" v="1883" actId="1076"/>
          <ac:spMkLst>
            <pc:docMk/>
            <pc:sldMk cId="3647332854" sldId="274"/>
            <ac:spMk id="22" creationId="{81ED070B-F774-4CF9-8769-183322C5795F}"/>
          </ac:spMkLst>
        </pc:spChg>
        <pc:picChg chg="add mod">
          <ac:chgData name="Shane Neuville" userId="89f4ee61d4bcc002" providerId="LiveId" clId="{BD09E806-9ABF-49F4-9D12-34164A7D37DC}" dt="2017-11-17T01:28:54.790" v="1882" actId="1076"/>
          <ac:picMkLst>
            <pc:docMk/>
            <pc:sldMk cId="3647332854" sldId="274"/>
            <ac:picMk id="4" creationId="{70C50A46-D37B-4627-A550-4767A5044D52}"/>
          </ac:picMkLst>
        </pc:picChg>
      </pc:sldChg>
      <pc:sldChg chg="addSp delSp modSp add">
        <pc:chgData name="Shane Neuville" userId="89f4ee61d4bcc002" providerId="LiveId" clId="{BD09E806-9ABF-49F4-9D12-34164A7D37DC}" dt="2017-11-17T05:09:22.175" v="2310" actId="1076"/>
        <pc:sldMkLst>
          <pc:docMk/>
          <pc:sldMk cId="1731378612" sldId="275"/>
        </pc:sldMkLst>
        <pc:spChg chg="mod">
          <ac:chgData name="Shane Neuville" userId="89f4ee61d4bcc002" providerId="LiveId" clId="{BD09E806-9ABF-49F4-9D12-34164A7D37DC}" dt="2017-11-17T05:09:15.386" v="2309" actId="20577"/>
          <ac:spMkLst>
            <pc:docMk/>
            <pc:sldMk cId="1731378612" sldId="275"/>
            <ac:spMk id="2" creationId="{73084FF7-3E09-4A1D-A0C2-C8E86E6B7F66}"/>
          </ac:spMkLst>
        </pc:spChg>
        <pc:spChg chg="del">
          <ac:chgData name="Shane Neuville" userId="89f4ee61d4bcc002" providerId="LiveId" clId="{BD09E806-9ABF-49F4-9D12-34164A7D37DC}" dt="2017-11-17T04:03:05.074" v="1964" actId="1076"/>
          <ac:spMkLst>
            <pc:docMk/>
            <pc:sldMk cId="1731378612" sldId="275"/>
            <ac:spMk id="3" creationId="{E6649735-1481-461A-8D20-D1694144F6F7}"/>
          </ac:spMkLst>
        </pc:spChg>
        <pc:spChg chg="add del mod">
          <ac:chgData name="Shane Neuville" userId="89f4ee61d4bcc002" providerId="LiveId" clId="{BD09E806-9ABF-49F4-9D12-34164A7D37DC}" dt="2017-11-17T05:08:22.657" v="2253" actId="478"/>
          <ac:spMkLst>
            <pc:docMk/>
            <pc:sldMk cId="1731378612" sldId="275"/>
            <ac:spMk id="5" creationId="{3A7DD9D8-8739-4E9A-94C6-B852F6A87208}"/>
          </ac:spMkLst>
        </pc:spChg>
        <pc:picChg chg="add mod">
          <ac:chgData name="Shane Neuville" userId="89f4ee61d4bcc002" providerId="LiveId" clId="{BD09E806-9ABF-49F4-9D12-34164A7D37DC}" dt="2017-11-17T05:09:22.175" v="2310" actId="1076"/>
          <ac:picMkLst>
            <pc:docMk/>
            <pc:sldMk cId="1731378612" sldId="275"/>
            <ac:picMk id="4" creationId="{7EB8262A-6D3F-46F1-A6A9-6F851D2033B0}"/>
          </ac:picMkLst>
        </pc:picChg>
      </pc:sldChg>
      <pc:sldChg chg="addSp modSp add">
        <pc:chgData name="Shane Neuville" userId="89f4ee61d4bcc002" providerId="LiveId" clId="{BD09E806-9ABF-49F4-9D12-34164A7D37DC}" dt="2017-11-17T04:16:50.109" v="2028" actId="1076"/>
        <pc:sldMkLst>
          <pc:docMk/>
          <pc:sldMk cId="3826293278" sldId="276"/>
        </pc:sldMkLst>
        <pc:spChg chg="mod">
          <ac:chgData name="Shane Neuville" userId="89f4ee61d4bcc002" providerId="LiveId" clId="{BD09E806-9ABF-49F4-9D12-34164A7D37DC}" dt="2017-11-17T04:16:44.172" v="2027" actId="20577"/>
          <ac:spMkLst>
            <pc:docMk/>
            <pc:sldMk cId="3826293278" sldId="276"/>
            <ac:spMk id="2" creationId="{03DC99F0-9852-4C05-8C51-D3E808B6A89C}"/>
          </ac:spMkLst>
        </pc:spChg>
        <pc:picChg chg="add mod">
          <ac:chgData name="Shane Neuville" userId="89f4ee61d4bcc002" providerId="LiveId" clId="{BD09E806-9ABF-49F4-9D12-34164A7D37DC}" dt="2017-11-17T04:16:50.109" v="2028" actId="1076"/>
          <ac:picMkLst>
            <pc:docMk/>
            <pc:sldMk cId="3826293278" sldId="276"/>
            <ac:picMk id="3" creationId="{D50419DE-24EF-46D1-BFF2-CAFF3C46CABD}"/>
          </ac:picMkLst>
        </pc:picChg>
      </pc:sldChg>
      <pc:sldChg chg="addSp modSp add">
        <pc:chgData name="Shane Neuville" userId="89f4ee61d4bcc002" providerId="LiveId" clId="{BD09E806-9ABF-49F4-9D12-34164A7D37DC}" dt="2017-11-17T04:28:11.824" v="2065" actId="1076"/>
        <pc:sldMkLst>
          <pc:docMk/>
          <pc:sldMk cId="2642660894" sldId="277"/>
        </pc:sldMkLst>
        <pc:spChg chg="mod">
          <ac:chgData name="Shane Neuville" userId="89f4ee61d4bcc002" providerId="LiveId" clId="{BD09E806-9ABF-49F4-9D12-34164A7D37DC}" dt="2017-11-17T04:27:57.854" v="2062" actId="20577"/>
          <ac:spMkLst>
            <pc:docMk/>
            <pc:sldMk cId="2642660894" sldId="277"/>
            <ac:spMk id="2" creationId="{3316832B-248A-4ADC-9168-9669116EF1EA}"/>
          </ac:spMkLst>
        </pc:spChg>
        <pc:picChg chg="add mod">
          <ac:chgData name="Shane Neuville" userId="89f4ee61d4bcc002" providerId="LiveId" clId="{BD09E806-9ABF-49F4-9D12-34164A7D37DC}" dt="2017-11-17T04:28:11.824" v="2065" actId="1076"/>
          <ac:picMkLst>
            <pc:docMk/>
            <pc:sldMk cId="2642660894" sldId="277"/>
            <ac:picMk id="3" creationId="{535D95D7-F58E-4464-BBB9-51EB5542104B}"/>
          </ac:picMkLst>
        </pc:picChg>
      </pc:sldChg>
      <pc:sldChg chg="addSp delSp modSp add">
        <pc:chgData name="Shane Neuville" userId="89f4ee61d4bcc002" providerId="LiveId" clId="{BD09E806-9ABF-49F4-9D12-34164A7D37DC}" dt="2017-11-17T05:21:50.236" v="2363" actId="20577"/>
        <pc:sldMkLst>
          <pc:docMk/>
          <pc:sldMk cId="4093797528" sldId="278"/>
        </pc:sldMkLst>
        <pc:spChg chg="mod">
          <ac:chgData name="Shane Neuville" userId="89f4ee61d4bcc002" providerId="LiveId" clId="{BD09E806-9ABF-49F4-9D12-34164A7D37DC}" dt="2017-11-17T05:21:50.236" v="2363" actId="20577"/>
          <ac:spMkLst>
            <pc:docMk/>
            <pc:sldMk cId="4093797528" sldId="278"/>
            <ac:spMk id="2" creationId="{A549BB74-F9B7-4A66-9841-465814EB118C}"/>
          </ac:spMkLst>
        </pc:spChg>
        <pc:picChg chg="add mod">
          <ac:chgData name="Shane Neuville" userId="89f4ee61d4bcc002" providerId="LiveId" clId="{BD09E806-9ABF-49F4-9D12-34164A7D37DC}" dt="2017-11-17T05:20:17.430" v="2351" actId="1076"/>
          <ac:picMkLst>
            <pc:docMk/>
            <pc:sldMk cId="4093797528" sldId="278"/>
            <ac:picMk id="3" creationId="{7AFDE8AD-6263-4810-8AD7-A8332D5E9117}"/>
          </ac:picMkLst>
        </pc:picChg>
        <pc:picChg chg="add del mod">
          <ac:chgData name="Shane Neuville" userId="89f4ee61d4bcc002" providerId="LiveId" clId="{BD09E806-9ABF-49F4-9D12-34164A7D37DC}" dt="2017-11-17T05:19:39.448" v="2346" actId="478"/>
          <ac:picMkLst>
            <pc:docMk/>
            <pc:sldMk cId="4093797528" sldId="278"/>
            <ac:picMk id="4" creationId="{4F3BEC5F-2FDB-4438-89B3-76E2DCBD9299}"/>
          </ac:picMkLst>
        </pc:picChg>
        <pc:picChg chg="add mod">
          <ac:chgData name="Shane Neuville" userId="89f4ee61d4bcc002" providerId="LiveId" clId="{BD09E806-9ABF-49F4-9D12-34164A7D37DC}" dt="2017-11-17T05:19:54.622" v="2348" actId="1076"/>
          <ac:picMkLst>
            <pc:docMk/>
            <pc:sldMk cId="4093797528" sldId="278"/>
            <ac:picMk id="5" creationId="{9E283662-796C-4728-99F8-8A370C2B74F5}"/>
          </ac:picMkLst>
        </pc:picChg>
        <pc:picChg chg="add del mod">
          <ac:chgData name="Shane Neuville" userId="89f4ee61d4bcc002" providerId="LiveId" clId="{BD09E806-9ABF-49F4-9D12-34164A7D37DC}" dt="2017-11-17T05:20:59.266" v="2353" actId="478"/>
          <ac:picMkLst>
            <pc:docMk/>
            <pc:sldMk cId="4093797528" sldId="278"/>
            <ac:picMk id="6" creationId="{1934EB41-0B50-4720-9F6B-5BBA8E130AD6}"/>
          </ac:picMkLst>
        </pc:picChg>
        <pc:picChg chg="add mod">
          <ac:chgData name="Shane Neuville" userId="89f4ee61d4bcc002" providerId="LiveId" clId="{BD09E806-9ABF-49F4-9D12-34164A7D37DC}" dt="2017-11-17T05:21:29.902" v="2355" actId="1076"/>
          <ac:picMkLst>
            <pc:docMk/>
            <pc:sldMk cId="4093797528" sldId="278"/>
            <ac:picMk id="7" creationId="{D9A00308-AA75-40E2-A25F-EED2A03FEDD4}"/>
          </ac:picMkLst>
        </pc:picChg>
      </pc:sldChg>
      <pc:sldChg chg="modSp add">
        <pc:chgData name="Shane Neuville" userId="89f4ee61d4bcc002" providerId="LiveId" clId="{BD09E806-9ABF-49F4-9D12-34164A7D37DC}" dt="2017-11-17T06:22:11.597" v="2380" actId="20577"/>
        <pc:sldMkLst>
          <pc:docMk/>
          <pc:sldMk cId="1639067513" sldId="279"/>
        </pc:sldMkLst>
        <pc:spChg chg="mod">
          <ac:chgData name="Shane Neuville" userId="89f4ee61d4bcc002" providerId="LiveId" clId="{BD09E806-9ABF-49F4-9D12-34164A7D37DC}" dt="2017-11-17T06:22:11.597" v="2380" actId="20577"/>
          <ac:spMkLst>
            <pc:docMk/>
            <pc:sldMk cId="1639067513" sldId="279"/>
            <ac:spMk id="2" creationId="{6984CDE0-FA18-4870-A788-DE80B64AAAC0}"/>
          </ac:spMkLst>
        </pc:spChg>
      </pc:sldChg>
      <pc:sldChg chg="addSp modSp add">
        <pc:chgData name="Shane Neuville" userId="89f4ee61d4bcc002" providerId="LiveId" clId="{BD09E806-9ABF-49F4-9D12-34164A7D37DC}" dt="2017-11-17T06:40:41.323" v="2444" actId="6549"/>
        <pc:sldMkLst>
          <pc:docMk/>
          <pc:sldMk cId="3432165949" sldId="280"/>
        </pc:sldMkLst>
        <pc:spChg chg="mod">
          <ac:chgData name="Shane Neuville" userId="89f4ee61d4bcc002" providerId="LiveId" clId="{BD09E806-9ABF-49F4-9D12-34164A7D37DC}" dt="2017-11-17T06:40:41.323" v="2444" actId="6549"/>
          <ac:spMkLst>
            <pc:docMk/>
            <pc:sldMk cId="3432165949" sldId="280"/>
            <ac:spMk id="2" creationId="{5BFC8591-6334-446B-8A88-893BA3D9258A}"/>
          </ac:spMkLst>
        </pc:spChg>
        <pc:spChg chg="add mod">
          <ac:chgData name="Shane Neuville" userId="89f4ee61d4bcc002" providerId="LiveId" clId="{BD09E806-9ABF-49F4-9D12-34164A7D37DC}" dt="2017-11-17T06:26:06.762" v="2443" actId="20577"/>
          <ac:spMkLst>
            <pc:docMk/>
            <pc:sldMk cId="3432165949" sldId="280"/>
            <ac:spMk id="3" creationId="{ECC65BC1-33BA-4492-981A-5FB32E0FBB45}"/>
          </ac:spMkLst>
        </pc:spChg>
      </pc:sldChg>
      <pc:sldChg chg="modSp add">
        <pc:chgData name="Shane Neuville" userId="89f4ee61d4bcc002" providerId="LiveId" clId="{BD09E806-9ABF-49F4-9D12-34164A7D37DC}" dt="2017-11-17T06:41:21.598" v="2578" actId="20577"/>
        <pc:sldMkLst>
          <pc:docMk/>
          <pc:sldMk cId="1356759631" sldId="281"/>
        </pc:sldMkLst>
        <pc:spChg chg="mod">
          <ac:chgData name="Shane Neuville" userId="89f4ee61d4bcc002" providerId="LiveId" clId="{BD09E806-9ABF-49F4-9D12-34164A7D37DC}" dt="2017-11-17T06:40:52.135" v="2471" actId="20577"/>
          <ac:spMkLst>
            <pc:docMk/>
            <pc:sldMk cId="1356759631" sldId="281"/>
            <ac:spMk id="2" creationId="{DF4887C3-FEC3-4A89-833B-3B924FFF9AB8}"/>
          </ac:spMkLst>
        </pc:spChg>
        <pc:spChg chg="mod">
          <ac:chgData name="Shane Neuville" userId="89f4ee61d4bcc002" providerId="LiveId" clId="{BD09E806-9ABF-49F4-9D12-34164A7D37DC}" dt="2017-11-17T06:41:21.598" v="2578" actId="20577"/>
          <ac:spMkLst>
            <pc:docMk/>
            <pc:sldMk cId="1356759631" sldId="281"/>
            <ac:spMk id="3" creationId="{0B79442A-1B5C-40B6-B42B-513F4797DB3E}"/>
          </ac:spMkLst>
        </pc:spChg>
      </pc:sldChg>
      <pc:sldChg chg="addSp delSp modSp add">
        <pc:chgData name="Shane Neuville" userId="89f4ee61d4bcc002" providerId="LiveId" clId="{BD09E806-9ABF-49F4-9D12-34164A7D37DC}" dt="2017-11-17T08:01:57.402" v="3019" actId="1076"/>
        <pc:sldMkLst>
          <pc:docMk/>
          <pc:sldMk cId="2808662460" sldId="282"/>
        </pc:sldMkLst>
        <pc:spChg chg="mod">
          <ac:chgData name="Shane Neuville" userId="89f4ee61d4bcc002" providerId="LiveId" clId="{BD09E806-9ABF-49F4-9D12-34164A7D37DC}" dt="2017-11-17T08:00:57.532" v="3000" actId="20577"/>
          <ac:spMkLst>
            <pc:docMk/>
            <pc:sldMk cId="2808662460" sldId="282"/>
            <ac:spMk id="2" creationId="{048F85EC-1392-4054-82CE-76C245DEC107}"/>
          </ac:spMkLst>
        </pc:spChg>
        <pc:spChg chg="add del">
          <ac:chgData name="Shane Neuville" userId="89f4ee61d4bcc002" providerId="LiveId" clId="{BD09E806-9ABF-49F4-9D12-34164A7D37DC}" dt="2017-11-17T07:28:02.703" v="2876" actId="1076"/>
          <ac:spMkLst>
            <pc:docMk/>
            <pc:sldMk cId="2808662460" sldId="282"/>
            <ac:spMk id="3" creationId="{F7D0CBD8-E72C-4186-AD90-BEEB9083B287}"/>
          </ac:spMkLst>
        </pc:spChg>
        <pc:spChg chg="add del mod">
          <ac:chgData name="Shane Neuville" userId="89f4ee61d4bcc002" providerId="LiveId" clId="{BD09E806-9ABF-49F4-9D12-34164A7D37DC}" dt="2017-11-17T08:00:52.723" v="2983" actId="478"/>
          <ac:spMkLst>
            <pc:docMk/>
            <pc:sldMk cId="2808662460" sldId="282"/>
            <ac:spMk id="7" creationId="{16A481EE-A024-40C9-8BA7-04E75EA472C7}"/>
          </ac:spMkLst>
        </pc:spChg>
        <pc:spChg chg="add del mod">
          <ac:chgData name="Shane Neuville" userId="89f4ee61d4bcc002" providerId="LiveId" clId="{BD09E806-9ABF-49F4-9D12-34164A7D37DC}" dt="2017-11-17T08:01:57.402" v="3019" actId="1076"/>
          <ac:spMkLst>
            <pc:docMk/>
            <pc:sldMk cId="2808662460" sldId="282"/>
            <ac:spMk id="8" creationId="{30364CB0-9AFA-4588-A423-73679C694392}"/>
          </ac:spMkLst>
        </pc:spChg>
        <pc:picChg chg="add del mod">
          <ac:chgData name="Shane Neuville" userId="89f4ee61d4bcc002" providerId="LiveId" clId="{BD09E806-9ABF-49F4-9D12-34164A7D37DC}" dt="2017-11-17T07:28:51.280" v="2880" actId="478"/>
          <ac:picMkLst>
            <pc:docMk/>
            <pc:sldMk cId="2808662460" sldId="282"/>
            <ac:picMk id="4" creationId="{0EE5FBB7-B7C8-45C3-A595-1F97B6700168}"/>
          </ac:picMkLst>
        </pc:picChg>
        <pc:picChg chg="add del mod">
          <ac:chgData name="Shane Neuville" userId="89f4ee61d4bcc002" providerId="LiveId" clId="{BD09E806-9ABF-49F4-9D12-34164A7D37DC}" dt="2017-11-17T07:41:41.867" v="2884" actId="478"/>
          <ac:picMkLst>
            <pc:docMk/>
            <pc:sldMk cId="2808662460" sldId="282"/>
            <ac:picMk id="5" creationId="{C32DACCA-7FCD-400B-89A6-848F2D60DB0B}"/>
          </ac:picMkLst>
        </pc:picChg>
        <pc:picChg chg="add mod">
          <ac:chgData name="Shane Neuville" userId="89f4ee61d4bcc002" providerId="LiveId" clId="{BD09E806-9ABF-49F4-9D12-34164A7D37DC}" dt="2017-11-17T07:42:10.750" v="2886" actId="1076"/>
          <ac:picMkLst>
            <pc:docMk/>
            <pc:sldMk cId="2808662460" sldId="282"/>
            <ac:picMk id="6" creationId="{C29F179F-C167-4E4A-A25B-99FD0CBA5673}"/>
          </ac:picMkLst>
        </pc:picChg>
      </pc:sldChg>
      <pc:sldChg chg="addSp delSp modSp add ord">
        <pc:chgData name="Shane Neuville" userId="89f4ee61d4bcc002" providerId="LiveId" clId="{BD09E806-9ABF-49F4-9D12-34164A7D37DC}" dt="2017-11-17T07:11:28.889" v="2739" actId="1076"/>
        <pc:sldMkLst>
          <pc:docMk/>
          <pc:sldMk cId="3732777817" sldId="283"/>
        </pc:sldMkLst>
        <pc:spChg chg="mod">
          <ac:chgData name="Shane Neuville" userId="89f4ee61d4bcc002" providerId="LiveId" clId="{BD09E806-9ABF-49F4-9D12-34164A7D37DC}" dt="2017-11-17T07:04:27.500" v="2717" actId="20577"/>
          <ac:spMkLst>
            <pc:docMk/>
            <pc:sldMk cId="3732777817" sldId="283"/>
            <ac:spMk id="2" creationId="{ECA14AE0-3009-4D07-83CA-9A08DCFED9BB}"/>
          </ac:spMkLst>
        </pc:spChg>
        <pc:picChg chg="add del mod">
          <ac:chgData name="Shane Neuville" userId="89f4ee61d4bcc002" providerId="LiveId" clId="{BD09E806-9ABF-49F4-9D12-34164A7D37DC}" dt="2017-11-17T07:07:31.087" v="2725" actId="478"/>
          <ac:picMkLst>
            <pc:docMk/>
            <pc:sldMk cId="3732777817" sldId="283"/>
            <ac:picMk id="3" creationId="{2728B918-CDC6-4578-9386-DD13E260305F}"/>
          </ac:picMkLst>
        </pc:picChg>
        <pc:picChg chg="add del mod">
          <ac:chgData name="Shane Neuville" userId="89f4ee61d4bcc002" providerId="LiveId" clId="{BD09E806-9ABF-49F4-9D12-34164A7D37DC}" dt="2017-11-17T07:07:03.407" v="2722" actId="478"/>
          <ac:picMkLst>
            <pc:docMk/>
            <pc:sldMk cId="3732777817" sldId="283"/>
            <ac:picMk id="4" creationId="{499E402C-84AD-4C25-B4FC-63A456D2CB21}"/>
          </ac:picMkLst>
        </pc:picChg>
        <pc:picChg chg="add mod">
          <ac:chgData name="Shane Neuville" userId="89f4ee61d4bcc002" providerId="LiveId" clId="{BD09E806-9ABF-49F4-9D12-34164A7D37DC}" dt="2017-11-17T07:11:26.123" v="2738" actId="1076"/>
          <ac:picMkLst>
            <pc:docMk/>
            <pc:sldMk cId="3732777817" sldId="283"/>
            <ac:picMk id="5" creationId="{305BE1A6-2C9B-48E7-9CC7-BE602A60668E}"/>
          </ac:picMkLst>
        </pc:picChg>
        <pc:picChg chg="add mod">
          <ac:chgData name="Shane Neuville" userId="89f4ee61d4bcc002" providerId="LiveId" clId="{BD09E806-9ABF-49F4-9D12-34164A7D37DC}" dt="2017-11-17T07:11:24.662" v="2737" actId="1076"/>
          <ac:picMkLst>
            <pc:docMk/>
            <pc:sldMk cId="3732777817" sldId="283"/>
            <ac:picMk id="6" creationId="{D67965C7-5433-4A00-A7F5-FD4398607001}"/>
          </ac:picMkLst>
        </pc:picChg>
        <pc:picChg chg="add mod">
          <ac:chgData name="Shane Neuville" userId="89f4ee61d4bcc002" providerId="LiveId" clId="{BD09E806-9ABF-49F4-9D12-34164A7D37DC}" dt="2017-11-17T07:11:28.889" v="2739" actId="1076"/>
          <ac:picMkLst>
            <pc:docMk/>
            <pc:sldMk cId="3732777817" sldId="283"/>
            <ac:picMk id="7" creationId="{8C031375-FAA0-4A4C-AE91-EE72839B474E}"/>
          </ac:picMkLst>
        </pc:picChg>
      </pc:sldChg>
      <pc:sldChg chg="addSp modSp add">
        <pc:chgData name="Shane Neuville" userId="89f4ee61d4bcc002" providerId="LiveId" clId="{BD09E806-9ABF-49F4-9D12-34164A7D37DC}" dt="2017-11-17T07:14:38.486" v="2870" actId="1076"/>
        <pc:sldMkLst>
          <pc:docMk/>
          <pc:sldMk cId="1332315155" sldId="284"/>
        </pc:sldMkLst>
        <pc:spChg chg="mod">
          <ac:chgData name="Shane Neuville" userId="89f4ee61d4bcc002" providerId="LiveId" clId="{BD09E806-9ABF-49F4-9D12-34164A7D37DC}" dt="2017-11-17T07:12:36.527" v="2758" actId="20577"/>
          <ac:spMkLst>
            <pc:docMk/>
            <pc:sldMk cId="1332315155" sldId="284"/>
            <ac:spMk id="2" creationId="{E89AE91D-475B-4B68-BFCA-4AAA6C28925D}"/>
          </ac:spMkLst>
        </pc:spChg>
        <pc:spChg chg="mod">
          <ac:chgData name="Shane Neuville" userId="89f4ee61d4bcc002" providerId="LiveId" clId="{BD09E806-9ABF-49F4-9D12-34164A7D37DC}" dt="2017-11-17T07:13:55.199" v="2865" actId="20577"/>
          <ac:spMkLst>
            <pc:docMk/>
            <pc:sldMk cId="1332315155" sldId="284"/>
            <ac:spMk id="3" creationId="{73443EB1-07C7-4EB2-9326-33DDD9875EC3}"/>
          </ac:spMkLst>
        </pc:spChg>
        <pc:picChg chg="add mod">
          <ac:chgData name="Shane Neuville" userId="89f4ee61d4bcc002" providerId="LiveId" clId="{BD09E806-9ABF-49F4-9D12-34164A7D37DC}" dt="2017-11-17T07:14:38.486" v="2870" actId="1076"/>
          <ac:picMkLst>
            <pc:docMk/>
            <pc:sldMk cId="1332315155" sldId="284"/>
            <ac:picMk id="4" creationId="{45848FCF-38CB-4B25-A5CA-2A13A4BC38B1}"/>
          </ac:picMkLst>
        </pc:picChg>
      </pc:sldChg>
      <pc:sldChg chg="addSp delSp modSp add">
        <pc:chgData name="Shane Neuville" userId="89f4ee61d4bcc002" providerId="LiveId" clId="{BD09E806-9ABF-49F4-9D12-34164A7D37DC}" dt="2017-11-17T07:44:13.068" v="2955" actId="1076"/>
        <pc:sldMkLst>
          <pc:docMk/>
          <pc:sldMk cId="3204729738" sldId="285"/>
        </pc:sldMkLst>
        <pc:spChg chg="mod">
          <ac:chgData name="Shane Neuville" userId="89f4ee61d4bcc002" providerId="LiveId" clId="{BD09E806-9ABF-49F4-9D12-34164A7D37DC}" dt="2017-11-17T07:42:36.251" v="2948" actId="20577"/>
          <ac:spMkLst>
            <pc:docMk/>
            <pc:sldMk cId="3204729738" sldId="285"/>
            <ac:spMk id="2" creationId="{9FD93FCA-1CDF-4909-B274-2FCF4363B8FC}"/>
          </ac:spMkLst>
        </pc:spChg>
        <pc:picChg chg="add del mod">
          <ac:chgData name="Shane Neuville" userId="89f4ee61d4bcc002" providerId="LiveId" clId="{BD09E806-9ABF-49F4-9D12-34164A7D37DC}" dt="2017-11-17T07:44:08.212" v="2953" actId="478"/>
          <ac:picMkLst>
            <pc:docMk/>
            <pc:sldMk cId="3204729738" sldId="285"/>
            <ac:picMk id="3" creationId="{99A3A77F-788E-4E59-BAC4-ACAB3F9AC369}"/>
          </ac:picMkLst>
        </pc:picChg>
        <pc:picChg chg="add mod">
          <ac:chgData name="Shane Neuville" userId="89f4ee61d4bcc002" providerId="LiveId" clId="{BD09E806-9ABF-49F4-9D12-34164A7D37DC}" dt="2017-11-17T07:43:18.327" v="2952" actId="1076"/>
          <ac:picMkLst>
            <pc:docMk/>
            <pc:sldMk cId="3204729738" sldId="285"/>
            <ac:picMk id="4" creationId="{36D00384-5678-42CB-AAC4-9EA0BA3E140B}"/>
          </ac:picMkLst>
        </pc:picChg>
        <pc:picChg chg="add mod">
          <ac:chgData name="Shane Neuville" userId="89f4ee61d4bcc002" providerId="LiveId" clId="{BD09E806-9ABF-49F4-9D12-34164A7D37DC}" dt="2017-11-17T07:44:13.068" v="2955" actId="1076"/>
          <ac:picMkLst>
            <pc:docMk/>
            <pc:sldMk cId="3204729738" sldId="285"/>
            <ac:picMk id="5" creationId="{46C1C899-7CDF-46F2-A0C7-5C6B5D9E71EB}"/>
          </ac:picMkLst>
        </pc:picChg>
      </pc:sldChg>
      <pc:sldChg chg="modSp add del">
        <pc:chgData name="Shane Neuville" userId="89f4ee61d4bcc002" providerId="LiveId" clId="{BD09E806-9ABF-49F4-9D12-34164A7D37DC}" dt="2017-11-17T08:12:05.101" v="3123" actId="2696"/>
        <pc:sldMkLst>
          <pc:docMk/>
          <pc:sldMk cId="3805961874" sldId="286"/>
        </pc:sldMkLst>
        <pc:spChg chg="mod">
          <ac:chgData name="Shane Neuville" userId="89f4ee61d4bcc002" providerId="LiveId" clId="{BD09E806-9ABF-49F4-9D12-34164A7D37DC}" dt="2017-11-17T08:07:19.320" v="3079" actId="20577"/>
          <ac:spMkLst>
            <pc:docMk/>
            <pc:sldMk cId="3805961874" sldId="286"/>
            <ac:spMk id="2" creationId="{25456C78-47DF-48EF-8FBC-9D9BA54FD335}"/>
          </ac:spMkLst>
        </pc:spChg>
      </pc:sldChg>
      <pc:sldChg chg="addSp modSp add">
        <pc:chgData name="Shane Neuville" userId="89f4ee61d4bcc002" providerId="LiveId" clId="{BD09E806-9ABF-49F4-9D12-34164A7D37DC}" dt="2017-11-17T08:13:19.500" v="3124" actId="6549"/>
        <pc:sldMkLst>
          <pc:docMk/>
          <pc:sldMk cId="2760584091" sldId="287"/>
        </pc:sldMkLst>
        <pc:spChg chg="mod">
          <ac:chgData name="Shane Neuville" userId="89f4ee61d4bcc002" providerId="LiveId" clId="{BD09E806-9ABF-49F4-9D12-34164A7D37DC}" dt="2017-11-17T08:13:19.500" v="3124" actId="6549"/>
          <ac:spMkLst>
            <pc:docMk/>
            <pc:sldMk cId="2760584091" sldId="287"/>
            <ac:spMk id="2" creationId="{8B788311-4CD4-4AB6-B944-0A84420911A8}"/>
          </ac:spMkLst>
        </pc:spChg>
        <pc:picChg chg="add mod">
          <ac:chgData name="Shane Neuville" userId="89f4ee61d4bcc002" providerId="LiveId" clId="{BD09E806-9ABF-49F4-9D12-34164A7D37DC}" dt="2017-11-17T08:10:32.822" v="3122" actId="1076"/>
          <ac:picMkLst>
            <pc:docMk/>
            <pc:sldMk cId="2760584091" sldId="287"/>
            <ac:picMk id="3" creationId="{13A0B6F4-000E-4F52-AB10-3A526EBC6B0B}"/>
          </ac:picMkLst>
        </pc:picChg>
      </pc:sldChg>
      <pc:sldChg chg="add del">
        <pc:chgData name="Shane Neuville" userId="89f4ee61d4bcc002" providerId="LiveId" clId="{BD09E806-9ABF-49F4-9D12-34164A7D37DC}" dt="2017-11-17T08:15:11.474" v="3126" actId="2696"/>
        <pc:sldMkLst>
          <pc:docMk/>
          <pc:sldMk cId="1420767433" sldId="288"/>
        </pc:sldMkLst>
      </pc:sldChg>
      <pc:sldChg chg="addSp modSp add">
        <pc:chgData name="Shane Neuville" userId="89f4ee61d4bcc002" providerId="LiveId" clId="{BD09E806-9ABF-49F4-9D12-34164A7D37DC}" dt="2017-11-17T08:31:13.602" v="3339" actId="1076"/>
        <pc:sldMkLst>
          <pc:docMk/>
          <pc:sldMk cId="3333998738" sldId="288"/>
        </pc:sldMkLst>
        <pc:spChg chg="mod">
          <ac:chgData name="Shane Neuville" userId="89f4ee61d4bcc002" providerId="LiveId" clId="{BD09E806-9ABF-49F4-9D12-34164A7D37DC}" dt="2017-11-17T08:26:52.179" v="3336" actId="20577"/>
          <ac:spMkLst>
            <pc:docMk/>
            <pc:sldMk cId="3333998738" sldId="288"/>
            <ac:spMk id="2" creationId="{8E5C1E86-9C5F-4F27-AE1F-B3E778F63BBB}"/>
          </ac:spMkLst>
        </pc:spChg>
        <pc:picChg chg="add mod">
          <ac:chgData name="Shane Neuville" userId="89f4ee61d4bcc002" providerId="LiveId" clId="{BD09E806-9ABF-49F4-9D12-34164A7D37DC}" dt="2017-11-17T08:31:13.602" v="3339" actId="1076"/>
          <ac:picMkLst>
            <pc:docMk/>
            <pc:sldMk cId="3333998738" sldId="288"/>
            <ac:picMk id="3" creationId="{04D62B07-60ED-45E8-88B0-1B8C728B6C4B}"/>
          </ac:picMkLst>
        </pc:picChg>
      </pc:sldChg>
      <pc:sldMasterChg chg="addSp modSp">
        <pc:chgData name="Shane Neuville" userId="89f4ee61d4bcc002" providerId="LiveId" clId="{BD09E806-9ABF-49F4-9D12-34164A7D37DC}" dt="2017-11-16T18:59:37.291" v="23" actId="1076"/>
        <pc:sldMasterMkLst>
          <pc:docMk/>
          <pc:sldMasterMk cId="3948437284" sldId="2147483738"/>
        </pc:sldMasterMkLst>
        <pc:spChg chg="add mod">
          <ac:chgData name="Shane Neuville" userId="89f4ee61d4bcc002" providerId="LiveId" clId="{BD09E806-9ABF-49F4-9D12-34164A7D37DC}" dt="2017-11-16T18:59:37.291" v="23" actId="1076"/>
          <ac:spMkLst>
            <pc:docMk/>
            <pc:sldMasterMk cId="3948437284" sldId="2147483738"/>
            <ac:spMk id="2" creationId="{FAC3C5AE-AE07-4681-A800-2A64E6C1503B}"/>
          </ac:spMkLst>
        </pc:spChg>
        <pc:spChg chg="add mod">
          <ac:chgData name="Shane Neuville" userId="89f4ee61d4bcc002" providerId="LiveId" clId="{BD09E806-9ABF-49F4-9D12-34164A7D37DC}" dt="2017-11-16T18:59:37.291" v="23" actId="1076"/>
          <ac:spMkLst>
            <pc:docMk/>
            <pc:sldMasterMk cId="3948437284" sldId="2147483738"/>
            <ac:spMk id="3" creationId="{DBD0BBF8-15DA-4D1B-81F1-97CB597FB751}"/>
          </ac:spMkLst>
        </pc:spChg>
        <pc:spChg chg="add mod">
          <ac:chgData name="Shane Neuville" userId="89f4ee61d4bcc002" providerId="LiveId" clId="{BD09E806-9ABF-49F4-9D12-34164A7D37DC}" dt="2017-11-16T18:59:37.291" v="23" actId="1076"/>
          <ac:spMkLst>
            <pc:docMk/>
            <pc:sldMasterMk cId="3948437284" sldId="2147483738"/>
            <ac:spMk id="4" creationId="{910924D4-E02C-451F-BE44-77BFA35A6A69}"/>
          </ac:spMkLst>
        </pc:spChg>
        <pc:spChg chg="add mod">
          <ac:chgData name="Shane Neuville" userId="89f4ee61d4bcc002" providerId="LiveId" clId="{BD09E806-9ABF-49F4-9D12-34164A7D37DC}" dt="2017-11-16T18:59:37.291" v="23" actId="1076"/>
          <ac:spMkLst>
            <pc:docMk/>
            <pc:sldMasterMk cId="3948437284" sldId="2147483738"/>
            <ac:spMk id="5" creationId="{DF0E008D-B0AD-4B32-BEF2-D3D490C7C28A}"/>
          </ac:spMkLst>
        </pc:spChg>
        <pc:spChg chg="add mod">
          <ac:chgData name="Shane Neuville" userId="89f4ee61d4bcc002" providerId="LiveId" clId="{BD09E806-9ABF-49F4-9D12-34164A7D37DC}" dt="2017-11-16T18:59:37.291" v="23" actId="1076"/>
          <ac:spMkLst>
            <pc:docMk/>
            <pc:sldMasterMk cId="3948437284" sldId="2147483738"/>
            <ac:spMk id="6" creationId="{4FABA2A9-6BFE-4901-8A78-25B0C66B0CF0}"/>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87BA1A-9B4F-4A68-96F7-6F9A551A6FEA}" type="datetimeFigureOut">
              <a:rPr lang="en-US" smtClean="0"/>
              <a:t>3/11/2018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79DF13-5F95-4E48-8467-8F80F2768465}" type="slidenum">
              <a:rPr lang="en-US" smtClean="0"/>
              <a:t>‹#›</a:t>
            </a:fld>
            <a:endParaRPr lang="en-US"/>
          </a:p>
        </p:txBody>
      </p:sp>
    </p:spTree>
    <p:extLst>
      <p:ext uri="{BB962C8B-B14F-4D97-AF65-F5344CB8AC3E}">
        <p14:creationId xmlns:p14="http://schemas.microsoft.com/office/powerpoint/2010/main" val="203536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WPF first MVVM</a:t>
            </a:r>
            <a:br>
              <a:rPr lang="en-US" dirty="0"/>
            </a:br>
            <a:r>
              <a:rPr lang="en-US" dirty="0"/>
              <a:t>Silverlight some time</a:t>
            </a:r>
          </a:p>
          <a:p>
            <a:r>
              <a:rPr lang="en-US" dirty="0"/>
              <a:t>KO</a:t>
            </a:r>
          </a:p>
          <a:p>
            <a:r>
              <a:rPr lang="en-US" dirty="0"/>
              <a:t>Xamarin</a:t>
            </a:r>
          </a:p>
          <a:p>
            <a:r>
              <a:rPr lang="en-US" dirty="0"/>
              <a:t>SQL Azure</a:t>
            </a:r>
          </a:p>
          <a:p>
            <a:endParaRPr lang="en-US" dirty="0"/>
          </a:p>
          <a:p>
            <a:r>
              <a:rPr lang="en-US" dirty="0"/>
              <a:t>Built lots of </a:t>
            </a:r>
            <a:r>
              <a:rPr lang="en-US" dirty="0" err="1"/>
              <a:t>Uis</a:t>
            </a:r>
            <a:r>
              <a:rPr lang="en-US" dirty="0"/>
              <a:t> through WPF, Silverlight (it’s the future), Prism, </a:t>
            </a:r>
            <a:r>
              <a:rPr lang="en-US" dirty="0" err="1"/>
              <a:t>Caliburn</a:t>
            </a:r>
            <a:r>
              <a:rPr lang="en-US"/>
              <a:t>, ReactiveUI</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5D79DF13-5F95-4E48-8467-8F80F2768465}" type="slidenum">
              <a:rPr lang="en-US" smtClean="0"/>
              <a:t>1</a:t>
            </a:fld>
            <a:endParaRPr lang="en-US"/>
          </a:p>
        </p:txBody>
      </p:sp>
    </p:spTree>
    <p:extLst>
      <p:ext uri="{BB962C8B-B14F-4D97-AF65-F5344CB8AC3E}">
        <p14:creationId xmlns:p14="http://schemas.microsoft.com/office/powerpoint/2010/main" val="307662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Super charges your disposables to allow for lots of ways to indicate when you want something to conclude</a:t>
            </a:r>
          </a:p>
        </p:txBody>
      </p:sp>
      <p:sp>
        <p:nvSpPr>
          <p:cNvPr id="4" name="Slide Number Placeholder 3"/>
          <p:cNvSpPr>
            <a:spLocks noGrp="1"/>
          </p:cNvSpPr>
          <p:nvPr>
            <p:ph type="sldNum" sz="quarter" idx="10"/>
          </p:nvPr>
        </p:nvSpPr>
        <p:spPr/>
        <p:txBody>
          <a:bodyPr/>
          <a:lstStyle/>
          <a:p>
            <a:fld id="{5D79DF13-5F95-4E48-8467-8F80F2768465}" type="slidenum">
              <a:rPr lang="en-US" smtClean="0"/>
              <a:t>10</a:t>
            </a:fld>
            <a:endParaRPr lang="en-US"/>
          </a:p>
        </p:txBody>
      </p:sp>
    </p:spTree>
    <p:extLst>
      <p:ext uri="{BB962C8B-B14F-4D97-AF65-F5344CB8AC3E}">
        <p14:creationId xmlns:p14="http://schemas.microsoft.com/office/powerpoint/2010/main" val="27432365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ea typeface="Calibri" panose="020F0502020204030204" pitchFamily="34" charset="0"/>
                <a:cs typeface="Times New Roman" panose="02020603050405020304" pitchFamily="18" charset="0"/>
              </a:rPr>
              <a:t>Now think about this same idea applied to the Observer pattern or to the pub sub model. In both models you have </a:t>
            </a:r>
            <a:r>
              <a:rPr lang="en-US" b="1" dirty="0">
                <a:latin typeface="Calibri" panose="020F0502020204030204" pitchFamily="34" charset="0"/>
                <a:ea typeface="Calibri" panose="020F0502020204030204" pitchFamily="34" charset="0"/>
                <a:cs typeface="Times New Roman" panose="02020603050405020304" pitchFamily="18" charset="0"/>
              </a:rPr>
              <a:t>a set of messages you </a:t>
            </a:r>
            <a:r>
              <a:rPr lang="en-US" dirty="0">
                <a:latin typeface="Calibri" panose="020F0502020204030204" pitchFamily="34" charset="0"/>
                <a:ea typeface="Calibri" panose="020F0502020204030204" pitchFamily="34" charset="0"/>
                <a:cs typeface="Times New Roman" panose="02020603050405020304" pitchFamily="18" charset="0"/>
              </a:rPr>
              <a:t>want to </a:t>
            </a:r>
            <a:r>
              <a:rPr lang="en-US" b="1" dirty="0">
                <a:latin typeface="Calibri" panose="020F0502020204030204" pitchFamily="34" charset="0"/>
                <a:ea typeface="Calibri" panose="020F0502020204030204" pitchFamily="34" charset="0"/>
                <a:cs typeface="Times New Roman" panose="02020603050405020304" pitchFamily="18" charset="0"/>
              </a:rPr>
              <a:t>iterate</a:t>
            </a:r>
            <a:r>
              <a:rPr lang="en-US" dirty="0">
                <a:latin typeface="Calibri" panose="020F0502020204030204" pitchFamily="34" charset="0"/>
                <a:ea typeface="Calibri" panose="020F0502020204030204" pitchFamily="34" charset="0"/>
                <a:cs typeface="Times New Roman" panose="02020603050405020304" pitchFamily="18" charset="0"/>
              </a:rPr>
              <a:t> over the main difference is the direction of the iteration.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ea typeface="Calibri" panose="020F0502020204030204" pitchFamily="34" charset="0"/>
                <a:cs typeface="Times New Roman" panose="02020603050405020304" pitchFamily="18" charset="0"/>
              </a:rPr>
              <a:t>With the </a:t>
            </a:r>
            <a:r>
              <a:rPr lang="en-US" b="1" dirty="0">
                <a:latin typeface="Calibri" panose="020F0502020204030204" pitchFamily="34" charset="0"/>
                <a:ea typeface="Calibri" panose="020F0502020204030204" pitchFamily="34" charset="0"/>
                <a:cs typeface="Times New Roman" panose="02020603050405020304" pitchFamily="18" charset="0"/>
              </a:rPr>
              <a:t>observer pattern the producer controls </a:t>
            </a:r>
            <a:r>
              <a:rPr lang="en-US" dirty="0">
                <a:latin typeface="Calibri" panose="020F0502020204030204" pitchFamily="34" charset="0"/>
                <a:ea typeface="Calibri" panose="020F0502020204030204" pitchFamily="34" charset="0"/>
                <a:cs typeface="Times New Roman" panose="02020603050405020304" pitchFamily="18" charset="0"/>
              </a:rPr>
              <a:t>the iteration whereas </a:t>
            </a:r>
            <a:r>
              <a:rPr lang="en-US" b="1" dirty="0">
                <a:latin typeface="Calibri" panose="020F0502020204030204" pitchFamily="34" charset="0"/>
                <a:ea typeface="Calibri" panose="020F0502020204030204" pitchFamily="34" charset="0"/>
                <a:cs typeface="Times New Roman" panose="02020603050405020304" pitchFamily="18" charset="0"/>
              </a:rPr>
              <a:t>with the iterator pattern you control it</a:t>
            </a:r>
            <a:r>
              <a:rPr lang="en-US" dirty="0">
                <a:latin typeface="Calibri" panose="020F0502020204030204" pitchFamily="34" charset="0"/>
                <a:ea typeface="Calibri" panose="020F0502020204030204" pitchFamily="34" charset="0"/>
                <a:cs typeface="Times New Roman" panose="02020603050405020304" pitchFamily="18" charset="0"/>
              </a:rPr>
              <a:t>.  One extension that Reactive brings to the equation of the Observer pattern is the idea of declaratively stating when you’re done. </a:t>
            </a:r>
            <a:endParaRPr lang="en-US" dirty="0"/>
          </a:p>
          <a:p>
            <a:endParaRPr lang="en-US" dirty="0"/>
          </a:p>
        </p:txBody>
      </p:sp>
      <p:sp>
        <p:nvSpPr>
          <p:cNvPr id="4" name="Slide Number Placeholder 3"/>
          <p:cNvSpPr>
            <a:spLocks noGrp="1"/>
          </p:cNvSpPr>
          <p:nvPr>
            <p:ph type="sldNum" sz="quarter" idx="10"/>
          </p:nvPr>
        </p:nvSpPr>
        <p:spPr/>
        <p:txBody>
          <a:bodyPr/>
          <a:lstStyle/>
          <a:p>
            <a:fld id="{5D79DF13-5F95-4E48-8467-8F80F2768465}" type="slidenum">
              <a:rPr lang="en-US" smtClean="0"/>
              <a:t>11</a:t>
            </a:fld>
            <a:endParaRPr lang="en-US"/>
          </a:p>
        </p:txBody>
      </p:sp>
    </p:spTree>
    <p:extLst>
      <p:ext uri="{BB962C8B-B14F-4D97-AF65-F5344CB8AC3E}">
        <p14:creationId xmlns:p14="http://schemas.microsoft.com/office/powerpoint/2010/main" val="39875433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Prism </a:t>
            </a:r>
            <a:r>
              <a:rPr lang="en-US" dirty="0" err="1">
                <a:latin typeface="Calibri" panose="020F0502020204030204" pitchFamily="34" charset="0"/>
                <a:ea typeface="Calibri" panose="020F0502020204030204" pitchFamily="34" charset="0"/>
                <a:cs typeface="Times New Roman" panose="02020603050405020304" pitchFamily="18" charset="0"/>
              </a:rPr>
              <a:t>EventAggregator</a:t>
            </a:r>
            <a:r>
              <a:rPr lang="en-US" dirty="0">
                <a:latin typeface="Calibri" panose="020F0502020204030204" pitchFamily="34" charset="0"/>
                <a:ea typeface="Calibri" panose="020F0502020204030204" pitchFamily="34" charset="0"/>
                <a:cs typeface="Times New Roman" panose="02020603050405020304" pitchFamily="18" charset="0"/>
              </a:rPr>
              <a:t> and that overload you conveniently ignored until all your memory leaked everywhere. </a:t>
            </a:r>
            <a:endParaRPr lang="en-US" dirty="0"/>
          </a:p>
        </p:txBody>
      </p:sp>
      <p:sp>
        <p:nvSpPr>
          <p:cNvPr id="4" name="Slide Number Placeholder 3"/>
          <p:cNvSpPr>
            <a:spLocks noGrp="1"/>
          </p:cNvSpPr>
          <p:nvPr>
            <p:ph type="sldNum" sz="quarter" idx="10"/>
          </p:nvPr>
        </p:nvSpPr>
        <p:spPr/>
        <p:txBody>
          <a:bodyPr/>
          <a:lstStyle/>
          <a:p>
            <a:fld id="{5D79DF13-5F95-4E48-8467-8F80F2768465}" type="slidenum">
              <a:rPr lang="en-US" smtClean="0"/>
              <a:t>12</a:t>
            </a:fld>
            <a:endParaRPr lang="en-US"/>
          </a:p>
        </p:txBody>
      </p:sp>
    </p:spTree>
    <p:extLst>
      <p:ext uri="{BB962C8B-B14F-4D97-AF65-F5344CB8AC3E}">
        <p14:creationId xmlns:p14="http://schemas.microsoft.com/office/powerpoint/2010/main" val="20462364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your basic transform operator</a:t>
            </a:r>
          </a:p>
        </p:txBody>
      </p:sp>
      <p:sp>
        <p:nvSpPr>
          <p:cNvPr id="4" name="Slide Number Placeholder 3"/>
          <p:cNvSpPr>
            <a:spLocks noGrp="1"/>
          </p:cNvSpPr>
          <p:nvPr>
            <p:ph type="sldNum" sz="quarter" idx="10"/>
          </p:nvPr>
        </p:nvSpPr>
        <p:spPr/>
        <p:txBody>
          <a:bodyPr/>
          <a:lstStyle/>
          <a:p>
            <a:fld id="{5D79DF13-5F95-4E48-8467-8F80F2768465}" type="slidenum">
              <a:rPr lang="en-US" smtClean="0"/>
              <a:t>13</a:t>
            </a:fld>
            <a:endParaRPr lang="en-US"/>
          </a:p>
        </p:txBody>
      </p:sp>
    </p:spTree>
    <p:extLst>
      <p:ext uri="{BB962C8B-B14F-4D97-AF65-F5344CB8AC3E}">
        <p14:creationId xmlns:p14="http://schemas.microsoft.com/office/powerpoint/2010/main" val="29931218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How many people here have had to track down and fix leaky events?  Alright for the 6 of you that didn’t raise your hand I have some bad news for you about your code base.</a:t>
            </a:r>
          </a:p>
          <a:p>
            <a:pPr>
              <a:lnSpc>
                <a:spcPct val="107000"/>
              </a:lnSpc>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This was the first place I started in on with Reactive programming. The idea of being able to aggregate together all your events and then declaratively indicate when you no longer care about them. </a:t>
            </a:r>
          </a:p>
        </p:txBody>
      </p:sp>
      <p:sp>
        <p:nvSpPr>
          <p:cNvPr id="4" name="Slide Number Placeholder 3"/>
          <p:cNvSpPr>
            <a:spLocks noGrp="1"/>
          </p:cNvSpPr>
          <p:nvPr>
            <p:ph type="sldNum" sz="quarter" idx="10"/>
          </p:nvPr>
        </p:nvSpPr>
        <p:spPr/>
        <p:txBody>
          <a:bodyPr/>
          <a:lstStyle/>
          <a:p>
            <a:fld id="{5D79DF13-5F95-4E48-8467-8F80F2768465}" type="slidenum">
              <a:rPr lang="en-US" smtClean="0"/>
              <a:t>14</a:t>
            </a:fld>
            <a:endParaRPr lang="en-US"/>
          </a:p>
        </p:txBody>
      </p:sp>
    </p:spTree>
    <p:extLst>
      <p:ext uri="{BB962C8B-B14F-4D97-AF65-F5344CB8AC3E}">
        <p14:creationId xmlns:p14="http://schemas.microsoft.com/office/powerpoint/2010/main" val="209624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you’ve </a:t>
            </a:r>
            <a:r>
              <a:rPr lang="en-US" b="1" dirty="0"/>
              <a:t>concluded</a:t>
            </a:r>
            <a:r>
              <a:rPr lang="en-US" dirty="0"/>
              <a:t> round up all the emitted events into a list</a:t>
            </a:r>
          </a:p>
        </p:txBody>
      </p:sp>
      <p:sp>
        <p:nvSpPr>
          <p:cNvPr id="4" name="Slide Number Placeholder 3"/>
          <p:cNvSpPr>
            <a:spLocks noGrp="1"/>
          </p:cNvSpPr>
          <p:nvPr>
            <p:ph type="sldNum" sz="quarter" idx="10"/>
          </p:nvPr>
        </p:nvSpPr>
        <p:spPr/>
        <p:txBody>
          <a:bodyPr/>
          <a:lstStyle/>
          <a:p>
            <a:fld id="{5D79DF13-5F95-4E48-8467-8F80F2768465}" type="slidenum">
              <a:rPr lang="en-US" smtClean="0"/>
              <a:t>15</a:t>
            </a:fld>
            <a:endParaRPr lang="en-US"/>
          </a:p>
        </p:txBody>
      </p:sp>
    </p:spTree>
    <p:extLst>
      <p:ext uri="{BB962C8B-B14F-4D97-AF65-F5344CB8AC3E}">
        <p14:creationId xmlns:p14="http://schemas.microsoft.com/office/powerpoint/2010/main" val="22379155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take operators are ways to describe the termination of your events. This is where you </a:t>
            </a:r>
            <a:r>
              <a:rPr lang="en-US" b="1" dirty="0"/>
              <a:t>declare</a:t>
            </a:r>
            <a:r>
              <a:rPr lang="en-US" dirty="0"/>
              <a:t> the intention of your stream to </a:t>
            </a:r>
            <a:r>
              <a:rPr lang="en-US" b="1" dirty="0"/>
              <a:t>conclude </a:t>
            </a:r>
            <a:r>
              <a:rPr lang="en-US" b="0" dirty="0"/>
              <a:t> It could be a page unloading or maybe the user clicks the CANCEL button for an operation. The world of events are the </a:t>
            </a:r>
            <a:r>
              <a:rPr lang="en-US" b="0" dirty="0" err="1"/>
              <a:t>liit</a:t>
            </a:r>
            <a:endParaRPr lang="en-US" b="1" dirty="0"/>
          </a:p>
        </p:txBody>
      </p:sp>
      <p:sp>
        <p:nvSpPr>
          <p:cNvPr id="4" name="Slide Number Placeholder 3"/>
          <p:cNvSpPr>
            <a:spLocks noGrp="1"/>
          </p:cNvSpPr>
          <p:nvPr>
            <p:ph type="sldNum" sz="quarter" idx="10"/>
          </p:nvPr>
        </p:nvSpPr>
        <p:spPr/>
        <p:txBody>
          <a:bodyPr/>
          <a:lstStyle/>
          <a:p>
            <a:fld id="{5D79DF13-5F95-4E48-8467-8F80F2768465}" type="slidenum">
              <a:rPr lang="en-US" smtClean="0"/>
              <a:t>16</a:t>
            </a:fld>
            <a:endParaRPr lang="en-US"/>
          </a:p>
        </p:txBody>
      </p:sp>
    </p:spTree>
    <p:extLst>
      <p:ext uri="{BB962C8B-B14F-4D97-AF65-F5344CB8AC3E}">
        <p14:creationId xmlns:p14="http://schemas.microsoft.com/office/powerpoint/2010/main" val="4309946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There are a lot of really cool things once you’re able to describe your events with these Observable objects because that gives you a tactile element to work with. You can start doing really cool things with </a:t>
            </a:r>
            <a:r>
              <a:rPr lang="en-US" b="1" dirty="0">
                <a:latin typeface="Calibri" panose="020F0502020204030204" pitchFamily="34" charset="0"/>
                <a:ea typeface="Calibri" panose="020F0502020204030204" pitchFamily="34" charset="0"/>
                <a:cs typeface="Times New Roman" panose="02020603050405020304" pitchFamily="18" charset="0"/>
              </a:rPr>
              <a:t>exception handling</a:t>
            </a:r>
            <a:r>
              <a:rPr lang="en-US" dirty="0">
                <a:latin typeface="Calibri" panose="020F0502020204030204" pitchFamily="34" charset="0"/>
                <a:ea typeface="Calibri" panose="020F0502020204030204" pitchFamily="34" charset="0"/>
                <a:cs typeface="Times New Roman" panose="02020603050405020304" pitchFamily="18" charset="0"/>
              </a:rPr>
              <a:t> and </a:t>
            </a:r>
            <a:r>
              <a:rPr lang="en-US" b="1" dirty="0">
                <a:latin typeface="Calibri" panose="020F0502020204030204" pitchFamily="34" charset="0"/>
                <a:ea typeface="Calibri" panose="020F0502020204030204" pitchFamily="34" charset="0"/>
                <a:cs typeface="Times New Roman" panose="02020603050405020304" pitchFamily="18" charset="0"/>
              </a:rPr>
              <a:t>retrying</a:t>
            </a:r>
            <a:r>
              <a:rPr lang="en-US" dirty="0">
                <a:latin typeface="Calibri" panose="020F0502020204030204" pitchFamily="34" charset="0"/>
                <a:ea typeface="Calibri" panose="020F0502020204030204" pitchFamily="34" charset="0"/>
                <a:cs typeface="Times New Roman" panose="02020603050405020304" pitchFamily="18" charset="0"/>
              </a:rPr>
              <a:t> your Observables by describing your intent.</a:t>
            </a:r>
          </a:p>
          <a:p>
            <a:pPr>
              <a:lnSpc>
                <a:spcPct val="107000"/>
              </a:lnSpc>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Everything just becomes a stream of events and information</a:t>
            </a:r>
          </a:p>
          <a:p>
            <a:endParaRPr lang="en-US" dirty="0"/>
          </a:p>
        </p:txBody>
      </p:sp>
      <p:sp>
        <p:nvSpPr>
          <p:cNvPr id="4" name="Slide Number Placeholder 3"/>
          <p:cNvSpPr>
            <a:spLocks noGrp="1"/>
          </p:cNvSpPr>
          <p:nvPr>
            <p:ph type="sldNum" sz="quarter" idx="10"/>
          </p:nvPr>
        </p:nvSpPr>
        <p:spPr/>
        <p:txBody>
          <a:bodyPr/>
          <a:lstStyle/>
          <a:p>
            <a:fld id="{5D79DF13-5F95-4E48-8467-8F80F2768465}" type="slidenum">
              <a:rPr lang="en-US" smtClean="0"/>
              <a:t>17</a:t>
            </a:fld>
            <a:endParaRPr lang="en-US"/>
          </a:p>
        </p:txBody>
      </p:sp>
    </p:spTree>
    <p:extLst>
      <p:ext uri="{BB962C8B-B14F-4D97-AF65-F5344CB8AC3E}">
        <p14:creationId xmlns:p14="http://schemas.microsoft.com/office/powerpoint/2010/main" val="35342558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concepts of managing your streams with marble diagrams real quick before jumping into </a:t>
            </a:r>
            <a:r>
              <a:rPr lang="en-US" dirty="0" err="1"/>
              <a:t>RxUI</a:t>
            </a:r>
            <a:endParaRPr lang="en-US" dirty="0"/>
          </a:p>
        </p:txBody>
      </p:sp>
      <p:sp>
        <p:nvSpPr>
          <p:cNvPr id="4" name="Slide Number Placeholder 3"/>
          <p:cNvSpPr>
            <a:spLocks noGrp="1"/>
          </p:cNvSpPr>
          <p:nvPr>
            <p:ph type="sldNum" sz="quarter" idx="10"/>
          </p:nvPr>
        </p:nvSpPr>
        <p:spPr/>
        <p:txBody>
          <a:bodyPr/>
          <a:lstStyle/>
          <a:p>
            <a:fld id="{5D79DF13-5F95-4E48-8467-8F80F2768465}" type="slidenum">
              <a:rPr lang="en-US" smtClean="0"/>
              <a:t>18</a:t>
            </a:fld>
            <a:endParaRPr lang="en-US"/>
          </a:p>
        </p:txBody>
      </p:sp>
    </p:spTree>
    <p:extLst>
      <p:ext uri="{BB962C8B-B14F-4D97-AF65-F5344CB8AC3E}">
        <p14:creationId xmlns:p14="http://schemas.microsoft.com/office/powerpoint/2010/main" val="13875186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You see this a lot now in JS with Angular 2 becoming popular now there’s a much larger excitement around tying in Reactive features to your UI. </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You’re basically turning all of your properties into streams of events. You’re turning them into time based arrays that you can “iterate” over and perform the same type of LINQ like interactions against</a:t>
            </a:r>
          </a:p>
          <a:p>
            <a:endParaRPr lang="en-US" dirty="0"/>
          </a:p>
        </p:txBody>
      </p:sp>
      <p:sp>
        <p:nvSpPr>
          <p:cNvPr id="4" name="Slide Number Placeholder 3"/>
          <p:cNvSpPr>
            <a:spLocks noGrp="1"/>
          </p:cNvSpPr>
          <p:nvPr>
            <p:ph type="sldNum" sz="quarter" idx="10"/>
          </p:nvPr>
        </p:nvSpPr>
        <p:spPr/>
        <p:txBody>
          <a:bodyPr/>
          <a:lstStyle/>
          <a:p>
            <a:fld id="{5D79DF13-5F95-4E48-8467-8F80F2768465}" type="slidenum">
              <a:rPr lang="en-US" smtClean="0"/>
              <a:t>23</a:t>
            </a:fld>
            <a:endParaRPr lang="en-US"/>
          </a:p>
        </p:txBody>
      </p:sp>
    </p:spTree>
    <p:extLst>
      <p:ext uri="{BB962C8B-B14F-4D97-AF65-F5344CB8AC3E}">
        <p14:creationId xmlns:p14="http://schemas.microsoft.com/office/powerpoint/2010/main" val="2992442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WPF first MVVM</a:t>
            </a:r>
            <a:br>
              <a:rPr lang="en-US" dirty="0"/>
            </a:br>
            <a:r>
              <a:rPr lang="en-US" dirty="0"/>
              <a:t>Silverlight some time</a:t>
            </a:r>
          </a:p>
          <a:p>
            <a:r>
              <a:rPr lang="en-US" dirty="0"/>
              <a:t>KO</a:t>
            </a:r>
          </a:p>
          <a:p>
            <a:r>
              <a:rPr lang="en-US" dirty="0"/>
              <a:t>Xamarin</a:t>
            </a:r>
          </a:p>
          <a:p>
            <a:r>
              <a:rPr lang="en-US" dirty="0"/>
              <a:t>SQL Azure</a:t>
            </a:r>
          </a:p>
          <a:p>
            <a:endParaRPr lang="en-US" dirty="0"/>
          </a:p>
          <a:p>
            <a:r>
              <a:rPr lang="en-US" dirty="0"/>
              <a:t>Built lots of </a:t>
            </a:r>
            <a:r>
              <a:rPr lang="en-US" dirty="0" err="1"/>
              <a:t>Uis</a:t>
            </a:r>
            <a:r>
              <a:rPr lang="en-US" dirty="0"/>
              <a:t> through WPF, Silverlight (it’s the future), Prism, </a:t>
            </a:r>
            <a:r>
              <a:rPr lang="en-US" dirty="0" err="1"/>
              <a:t>Caliburn</a:t>
            </a:r>
            <a:r>
              <a:rPr lang="en-US"/>
              <a:t>, ReactiveUI</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5D79DF13-5F95-4E48-8467-8F80F2768465}" type="slidenum">
              <a:rPr lang="en-US" smtClean="0"/>
              <a:t>2</a:t>
            </a:fld>
            <a:endParaRPr lang="en-US"/>
          </a:p>
        </p:txBody>
      </p:sp>
    </p:spTree>
    <p:extLst>
      <p:ext uri="{BB962C8B-B14F-4D97-AF65-F5344CB8AC3E}">
        <p14:creationId xmlns:p14="http://schemas.microsoft.com/office/powerpoint/2010/main" val="18306727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MVVM </a:t>
            </a:r>
            <a:r>
              <a:rPr lang="en-US" b="0" dirty="0"/>
              <a:t> is largely about the </a:t>
            </a:r>
            <a:r>
              <a:rPr lang="en-US" b="0" dirty="0" err="1"/>
              <a:t>eventing</a:t>
            </a:r>
            <a:r>
              <a:rPr lang="en-US" b="0" dirty="0"/>
              <a:t> from both sides.  You have your Views </a:t>
            </a:r>
            <a:r>
              <a:rPr lang="en-US" b="0" dirty="0" err="1"/>
              <a:t>eventing</a:t>
            </a:r>
            <a:r>
              <a:rPr lang="en-US" b="0" dirty="0"/>
              <a:t> to the VM and the VM responding and services  produces streams of data back to the VM and need to tie together to your View</a:t>
            </a:r>
            <a:endParaRPr lang="en-US" b="1" dirty="0"/>
          </a:p>
        </p:txBody>
      </p:sp>
      <p:sp>
        <p:nvSpPr>
          <p:cNvPr id="4" name="Slide Number Placeholder 3"/>
          <p:cNvSpPr>
            <a:spLocks noGrp="1"/>
          </p:cNvSpPr>
          <p:nvPr>
            <p:ph type="sldNum" sz="quarter" idx="10"/>
          </p:nvPr>
        </p:nvSpPr>
        <p:spPr/>
        <p:txBody>
          <a:bodyPr/>
          <a:lstStyle/>
          <a:p>
            <a:fld id="{5D79DF13-5F95-4E48-8467-8F80F2768465}" type="slidenum">
              <a:rPr lang="en-US" smtClean="0"/>
              <a:t>24</a:t>
            </a:fld>
            <a:endParaRPr lang="en-US"/>
          </a:p>
        </p:txBody>
      </p:sp>
    </p:spTree>
    <p:extLst>
      <p:ext uri="{BB962C8B-B14F-4D97-AF65-F5344CB8AC3E}">
        <p14:creationId xmlns:p14="http://schemas.microsoft.com/office/powerpoint/2010/main" val="33062076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79DF13-5F95-4E48-8467-8F80F2768465}" type="slidenum">
              <a:rPr lang="en-US" smtClean="0"/>
              <a:t>25</a:t>
            </a:fld>
            <a:endParaRPr lang="en-US"/>
          </a:p>
        </p:txBody>
      </p:sp>
    </p:spTree>
    <p:extLst>
      <p:ext uri="{BB962C8B-B14F-4D97-AF65-F5344CB8AC3E}">
        <p14:creationId xmlns:p14="http://schemas.microsoft.com/office/powerpoint/2010/main" val="28038181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It also won’t give you any Null Reference exceptions from the watched exception.  This is really powerful because now you describe Observable intents over expressions and you don’t care at all if any of the parts aren’t initialized. All you care about is describing the aggregated into of your properties. </a:t>
            </a:r>
          </a:p>
          <a:p>
            <a:endParaRPr lang="en-US" dirty="0"/>
          </a:p>
        </p:txBody>
      </p:sp>
      <p:sp>
        <p:nvSpPr>
          <p:cNvPr id="4" name="Slide Number Placeholder 3"/>
          <p:cNvSpPr>
            <a:spLocks noGrp="1"/>
          </p:cNvSpPr>
          <p:nvPr>
            <p:ph type="sldNum" sz="quarter" idx="10"/>
          </p:nvPr>
        </p:nvSpPr>
        <p:spPr/>
        <p:txBody>
          <a:bodyPr/>
          <a:lstStyle/>
          <a:p>
            <a:fld id="{5D79DF13-5F95-4E48-8467-8F80F2768465}" type="slidenum">
              <a:rPr lang="en-US" smtClean="0"/>
              <a:t>27</a:t>
            </a:fld>
            <a:endParaRPr lang="en-US"/>
          </a:p>
        </p:txBody>
      </p:sp>
    </p:spTree>
    <p:extLst>
      <p:ext uri="{BB962C8B-B14F-4D97-AF65-F5344CB8AC3E}">
        <p14:creationId xmlns:p14="http://schemas.microsoft.com/office/powerpoint/2010/main" val="18634880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all achieved through </a:t>
            </a:r>
            <a:r>
              <a:rPr lang="en-US" dirty="0" err="1"/>
              <a:t>RxUI’s</a:t>
            </a:r>
            <a:r>
              <a:rPr lang="en-US" dirty="0"/>
              <a:t>  features with being able to describe new types of binding types and models</a:t>
            </a:r>
          </a:p>
        </p:txBody>
      </p:sp>
      <p:sp>
        <p:nvSpPr>
          <p:cNvPr id="4" name="Slide Number Placeholder 3"/>
          <p:cNvSpPr>
            <a:spLocks noGrp="1"/>
          </p:cNvSpPr>
          <p:nvPr>
            <p:ph type="sldNum" sz="quarter" idx="10"/>
          </p:nvPr>
        </p:nvSpPr>
        <p:spPr/>
        <p:txBody>
          <a:bodyPr/>
          <a:lstStyle/>
          <a:p>
            <a:fld id="{5D79DF13-5F95-4E48-8467-8F80F2768465}" type="slidenum">
              <a:rPr lang="en-US" smtClean="0"/>
              <a:t>30</a:t>
            </a:fld>
            <a:endParaRPr lang="en-US"/>
          </a:p>
        </p:txBody>
      </p:sp>
    </p:spTree>
    <p:extLst>
      <p:ext uri="{BB962C8B-B14F-4D97-AF65-F5344CB8AC3E}">
        <p14:creationId xmlns:p14="http://schemas.microsoft.com/office/powerpoint/2010/main" val="16283415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much of what you want to be doing in MVVM deals around lists of data…  Filter, Sort, transform your models into VMs or in this sample proxies.   </a:t>
            </a:r>
          </a:p>
        </p:txBody>
      </p:sp>
      <p:sp>
        <p:nvSpPr>
          <p:cNvPr id="4" name="Slide Number Placeholder 3"/>
          <p:cNvSpPr>
            <a:spLocks noGrp="1"/>
          </p:cNvSpPr>
          <p:nvPr>
            <p:ph type="sldNum" sz="quarter" idx="10"/>
          </p:nvPr>
        </p:nvSpPr>
        <p:spPr/>
        <p:txBody>
          <a:bodyPr/>
          <a:lstStyle/>
          <a:p>
            <a:fld id="{5D79DF13-5F95-4E48-8467-8F80F2768465}" type="slidenum">
              <a:rPr lang="en-US" smtClean="0"/>
              <a:t>32</a:t>
            </a:fld>
            <a:endParaRPr lang="en-US"/>
          </a:p>
        </p:txBody>
      </p:sp>
    </p:spTree>
    <p:extLst>
      <p:ext uri="{BB962C8B-B14F-4D97-AF65-F5344CB8AC3E}">
        <p14:creationId xmlns:p14="http://schemas.microsoft.com/office/powerpoint/2010/main" val="34399824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similar to what we saw earlier but you’ll see a version of this in the demo I’ll show you.  The Filter and Sort here are powered by Observables.  They ingest an observable stream that tells the list when it needs to update it’s filter or sort. Streams on streams on streams on streams</a:t>
            </a:r>
          </a:p>
        </p:txBody>
      </p:sp>
      <p:sp>
        <p:nvSpPr>
          <p:cNvPr id="4" name="Slide Number Placeholder 3"/>
          <p:cNvSpPr>
            <a:spLocks noGrp="1"/>
          </p:cNvSpPr>
          <p:nvPr>
            <p:ph type="sldNum" sz="quarter" idx="10"/>
          </p:nvPr>
        </p:nvSpPr>
        <p:spPr/>
        <p:txBody>
          <a:bodyPr/>
          <a:lstStyle/>
          <a:p>
            <a:fld id="{5D79DF13-5F95-4E48-8467-8F80F2768465}" type="slidenum">
              <a:rPr lang="en-US" smtClean="0"/>
              <a:t>34</a:t>
            </a:fld>
            <a:endParaRPr lang="en-US"/>
          </a:p>
        </p:txBody>
      </p:sp>
    </p:spTree>
    <p:extLst>
      <p:ext uri="{BB962C8B-B14F-4D97-AF65-F5344CB8AC3E}">
        <p14:creationId xmlns:p14="http://schemas.microsoft.com/office/powerpoint/2010/main" val="2824856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How many people are familiar with </a:t>
            </a:r>
            <a:r>
              <a:rPr lang="en-US" dirty="0" err="1">
                <a:latin typeface="Calibri" panose="020F0502020204030204" pitchFamily="34" charset="0"/>
                <a:ea typeface="Calibri" panose="020F0502020204030204" pitchFamily="34" charset="0"/>
                <a:cs typeface="Times New Roman" panose="02020603050405020304" pitchFamily="18" charset="0"/>
              </a:rPr>
              <a:t>System.Reactive</a:t>
            </a:r>
            <a:r>
              <a:rPr lang="en-US" dirty="0">
                <a:latin typeface="Calibri" panose="020F0502020204030204" pitchFamily="34" charset="0"/>
                <a:ea typeface="Calibri" panose="020F0502020204030204" pitchFamily="34" charset="0"/>
                <a:cs typeface="Times New Roman" panose="02020603050405020304" pitchFamily="18" charset="0"/>
              </a:rPr>
              <a:t> Programming? </a:t>
            </a:r>
            <a:br>
              <a:rPr lang="en-US" dirty="0">
                <a:latin typeface="Calibri" panose="020F0502020204030204" pitchFamily="34" charset="0"/>
                <a:ea typeface="Calibri" panose="020F0502020204030204" pitchFamily="34" charset="0"/>
                <a:cs typeface="Times New Roman" panose="02020603050405020304" pitchFamily="18" charset="0"/>
              </a:rPr>
            </a:br>
            <a:r>
              <a:rPr lang="en-US" dirty="0">
                <a:latin typeface="Calibri" panose="020F0502020204030204" pitchFamily="34" charset="0"/>
                <a:ea typeface="Calibri" panose="020F0502020204030204" pitchFamily="34" charset="0"/>
                <a:cs typeface="Times New Roman" panose="02020603050405020304" pitchFamily="18" charset="0"/>
              </a:rPr>
              <a:t>And how many people have used it extensively?</a:t>
            </a:r>
          </a:p>
          <a:p>
            <a:r>
              <a:rPr lang="en-US" dirty="0">
                <a:latin typeface="Calibri" panose="020F0502020204030204" pitchFamily="34" charset="0"/>
                <a:ea typeface="Calibri" panose="020F0502020204030204" pitchFamily="34" charset="0"/>
                <a:cs typeface="Times New Roman" panose="02020603050405020304" pitchFamily="18" charset="0"/>
              </a:rPr>
              <a:t>How many people have used LINQ?  Let’s start with the familiar world of LINQ over </a:t>
            </a:r>
            <a:r>
              <a:rPr lang="en-US" dirty="0" err="1">
                <a:latin typeface="Calibri" panose="020F0502020204030204" pitchFamily="34" charset="0"/>
                <a:ea typeface="Calibri" panose="020F0502020204030204" pitchFamily="34" charset="0"/>
                <a:cs typeface="Times New Roman" panose="02020603050405020304" pitchFamily="18" charset="0"/>
              </a:rPr>
              <a:t>IEnumerable</a:t>
            </a: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cs typeface="Times New Roman" panose="02020603050405020304" pitchFamily="18" charset="0"/>
            </a:endParaRPr>
          </a:p>
          <a:p>
            <a:r>
              <a:rPr lang="en-US" dirty="0">
                <a:latin typeface="Calibri" panose="020F0502020204030204" pitchFamily="34" charset="0"/>
                <a:cs typeface="Times New Roman" panose="02020603050405020304" pitchFamily="18" charset="0"/>
              </a:rPr>
              <a:t>What is an iterator? </a:t>
            </a:r>
            <a:endParaRPr lang="en-US" dirty="0"/>
          </a:p>
          <a:p>
            <a:endParaRPr lang="en-US" dirty="0"/>
          </a:p>
        </p:txBody>
      </p:sp>
      <p:sp>
        <p:nvSpPr>
          <p:cNvPr id="4" name="Slide Number Placeholder 3"/>
          <p:cNvSpPr>
            <a:spLocks noGrp="1"/>
          </p:cNvSpPr>
          <p:nvPr>
            <p:ph type="sldNum" sz="quarter" idx="10"/>
          </p:nvPr>
        </p:nvSpPr>
        <p:spPr/>
        <p:txBody>
          <a:bodyPr/>
          <a:lstStyle/>
          <a:p>
            <a:fld id="{5D79DF13-5F95-4E48-8467-8F80F2768465}" type="slidenum">
              <a:rPr lang="en-US" smtClean="0"/>
              <a:t>3</a:t>
            </a:fld>
            <a:endParaRPr lang="en-US"/>
          </a:p>
        </p:txBody>
      </p:sp>
    </p:spTree>
    <p:extLst>
      <p:ext uri="{BB962C8B-B14F-4D97-AF65-F5344CB8AC3E}">
        <p14:creationId xmlns:p14="http://schemas.microsoft.com/office/powerpoint/2010/main" val="1008806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ea typeface="Calibri" panose="020F0502020204030204" pitchFamily="34" charset="0"/>
                <a:cs typeface="Times New Roman" panose="02020603050405020304" pitchFamily="18" charset="0"/>
              </a:rPr>
              <a:t>So here we have the iterator pattern. </a:t>
            </a:r>
            <a:r>
              <a:rPr lang="en-US" b="1" dirty="0">
                <a:latin typeface="Calibri" panose="020F0502020204030204" pitchFamily="34" charset="0"/>
                <a:ea typeface="Calibri" panose="020F0502020204030204" pitchFamily="34" charset="0"/>
                <a:cs typeface="Times New Roman" panose="02020603050405020304" pitchFamily="18" charset="0"/>
              </a:rPr>
              <a:t>We have a list of parents</a:t>
            </a:r>
            <a:r>
              <a:rPr lang="en-US" dirty="0">
                <a:latin typeface="Calibri" panose="020F0502020204030204" pitchFamily="34" charset="0"/>
                <a:ea typeface="Calibri" panose="020F0502020204030204" pitchFamily="34" charset="0"/>
                <a:cs typeface="Times New Roman" panose="02020603050405020304" pitchFamily="18" charset="0"/>
              </a:rPr>
              <a:t> each with a set </a:t>
            </a:r>
            <a:r>
              <a:rPr lang="en-US" b="1" dirty="0">
                <a:latin typeface="Calibri" panose="020F0502020204030204" pitchFamily="34" charset="0"/>
                <a:ea typeface="Calibri" panose="020F0502020204030204" pitchFamily="34" charset="0"/>
                <a:cs typeface="Times New Roman" panose="02020603050405020304" pitchFamily="18" charset="0"/>
              </a:rPr>
              <a:t>of children that we want to filter over</a:t>
            </a:r>
            <a:r>
              <a:rPr lang="en-US" dirty="0">
                <a:latin typeface="Calibri" panose="020F0502020204030204" pitchFamily="34" charset="0"/>
                <a:ea typeface="Calibri" panose="020F0502020204030204" pitchFamily="34" charset="0"/>
                <a:cs typeface="Times New Roman" panose="02020603050405020304" pitchFamily="18" charset="0"/>
              </a:rPr>
              <a:t> and flatten into a list so that we have all the good children.  </a:t>
            </a:r>
          </a:p>
          <a:p>
            <a:endParaRPr lang="en-US" dirty="0">
              <a:latin typeface="Calibri" panose="020F0502020204030204" pitchFamily="34" charset="0"/>
              <a:cs typeface="Times New Roman" panose="02020603050405020304" pitchFamily="18" charset="0"/>
            </a:endParaRPr>
          </a:p>
          <a:p>
            <a:r>
              <a:rPr lang="en-US" dirty="0">
                <a:latin typeface="Calibri" panose="020F0502020204030204" pitchFamily="34" charset="0"/>
                <a:cs typeface="Times New Roman" panose="02020603050405020304" pitchFamily="18" charset="0"/>
              </a:rPr>
              <a:t>Giving us a very imperative way to ask the Iterator for information. Any questions about what’s happening here?</a:t>
            </a:r>
          </a:p>
          <a:p>
            <a:endParaRPr lang="en-US" dirty="0">
              <a:latin typeface="Calibri" panose="020F0502020204030204" pitchFamily="34" charset="0"/>
              <a:cs typeface="Times New Roman" panose="02020603050405020304" pitchFamily="18" charset="0"/>
            </a:endParaRPr>
          </a:p>
          <a:p>
            <a:r>
              <a:rPr lang="en-US" dirty="0">
                <a:latin typeface="Calibri" panose="020F0502020204030204" pitchFamily="34" charset="0"/>
                <a:cs typeface="Times New Roman" panose="02020603050405020304" pitchFamily="18" charset="0"/>
              </a:rPr>
              <a:t>Now let’s take this idea and convert it over to a mouse event because at this point we’re </a:t>
            </a:r>
            <a:r>
              <a:rPr lang="en-US" b="1" dirty="0">
                <a:latin typeface="Calibri" panose="020F0502020204030204" pitchFamily="34" charset="0"/>
                <a:cs typeface="Times New Roman" panose="02020603050405020304" pitchFamily="18" charset="0"/>
              </a:rPr>
              <a:t>equating the idea of an array and an event</a:t>
            </a:r>
            <a:endParaRPr lang="en-US" b="1" dirty="0"/>
          </a:p>
          <a:p>
            <a:endParaRPr lang="en-US" dirty="0"/>
          </a:p>
        </p:txBody>
      </p:sp>
      <p:sp>
        <p:nvSpPr>
          <p:cNvPr id="4" name="Slide Number Placeholder 3"/>
          <p:cNvSpPr>
            <a:spLocks noGrp="1"/>
          </p:cNvSpPr>
          <p:nvPr>
            <p:ph type="sldNum" sz="quarter" idx="10"/>
          </p:nvPr>
        </p:nvSpPr>
        <p:spPr/>
        <p:txBody>
          <a:bodyPr/>
          <a:lstStyle/>
          <a:p>
            <a:fld id="{5D79DF13-5F95-4E48-8467-8F80F2768465}" type="slidenum">
              <a:rPr lang="en-US" smtClean="0"/>
              <a:t>4</a:t>
            </a:fld>
            <a:endParaRPr lang="en-US"/>
          </a:p>
        </p:txBody>
      </p:sp>
    </p:spTree>
    <p:extLst>
      <p:ext uri="{BB962C8B-B14F-4D97-AF65-F5344CB8AC3E}">
        <p14:creationId xmlns:p14="http://schemas.microsoft.com/office/powerpoint/2010/main" val="3941245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How many people are familiar with </a:t>
            </a:r>
            <a:r>
              <a:rPr lang="en-US" dirty="0" err="1">
                <a:latin typeface="Calibri" panose="020F0502020204030204" pitchFamily="34" charset="0"/>
                <a:ea typeface="Calibri" panose="020F0502020204030204" pitchFamily="34" charset="0"/>
                <a:cs typeface="Times New Roman" panose="02020603050405020304" pitchFamily="18" charset="0"/>
              </a:rPr>
              <a:t>System.Reactive</a:t>
            </a:r>
            <a:r>
              <a:rPr lang="en-US" dirty="0">
                <a:latin typeface="Calibri" panose="020F0502020204030204" pitchFamily="34" charset="0"/>
                <a:ea typeface="Calibri" panose="020F0502020204030204" pitchFamily="34" charset="0"/>
                <a:cs typeface="Times New Roman" panose="02020603050405020304" pitchFamily="18" charset="0"/>
              </a:rPr>
              <a:t> Programming? </a:t>
            </a:r>
            <a:br>
              <a:rPr lang="en-US" dirty="0">
                <a:latin typeface="Calibri" panose="020F0502020204030204" pitchFamily="34" charset="0"/>
                <a:ea typeface="Calibri" panose="020F0502020204030204" pitchFamily="34" charset="0"/>
                <a:cs typeface="Times New Roman" panose="02020603050405020304" pitchFamily="18" charset="0"/>
              </a:rPr>
            </a:br>
            <a:r>
              <a:rPr lang="en-US" dirty="0">
                <a:latin typeface="Calibri" panose="020F0502020204030204" pitchFamily="34" charset="0"/>
                <a:ea typeface="Calibri" panose="020F0502020204030204" pitchFamily="34" charset="0"/>
                <a:cs typeface="Times New Roman" panose="02020603050405020304" pitchFamily="18" charset="0"/>
              </a:rPr>
              <a:t>And how many people have used it extensively?</a:t>
            </a:r>
          </a:p>
          <a:p>
            <a:r>
              <a:rPr lang="en-US" dirty="0">
                <a:latin typeface="Calibri" panose="020F0502020204030204" pitchFamily="34" charset="0"/>
                <a:ea typeface="Calibri" panose="020F0502020204030204" pitchFamily="34" charset="0"/>
                <a:cs typeface="Times New Roman" panose="02020603050405020304" pitchFamily="18" charset="0"/>
              </a:rPr>
              <a:t>How many people have used LINQ?  Let’s start with the familiar world of LINQ over </a:t>
            </a:r>
            <a:r>
              <a:rPr lang="en-US" dirty="0" err="1">
                <a:latin typeface="Calibri" panose="020F0502020204030204" pitchFamily="34" charset="0"/>
                <a:ea typeface="Calibri" panose="020F0502020204030204" pitchFamily="34" charset="0"/>
                <a:cs typeface="Times New Roman" panose="02020603050405020304" pitchFamily="18" charset="0"/>
              </a:rPr>
              <a:t>IEnumerable</a:t>
            </a: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cs typeface="Times New Roman" panose="02020603050405020304" pitchFamily="18" charset="0"/>
            </a:endParaRPr>
          </a:p>
          <a:p>
            <a:r>
              <a:rPr lang="en-US" dirty="0">
                <a:latin typeface="Calibri" panose="020F0502020204030204" pitchFamily="34" charset="0"/>
                <a:cs typeface="Times New Roman" panose="02020603050405020304" pitchFamily="18" charset="0"/>
              </a:rPr>
              <a:t>What is an iterator? </a:t>
            </a:r>
            <a:endParaRPr lang="en-US" dirty="0"/>
          </a:p>
          <a:p>
            <a:endParaRPr lang="en-US" dirty="0"/>
          </a:p>
        </p:txBody>
      </p:sp>
      <p:sp>
        <p:nvSpPr>
          <p:cNvPr id="4" name="Slide Number Placeholder 3"/>
          <p:cNvSpPr>
            <a:spLocks noGrp="1"/>
          </p:cNvSpPr>
          <p:nvPr>
            <p:ph type="sldNum" sz="quarter" idx="10"/>
          </p:nvPr>
        </p:nvSpPr>
        <p:spPr/>
        <p:txBody>
          <a:bodyPr/>
          <a:lstStyle/>
          <a:p>
            <a:fld id="{5D79DF13-5F95-4E48-8467-8F80F2768465}" type="slidenum">
              <a:rPr lang="en-US" smtClean="0"/>
              <a:t>5</a:t>
            </a:fld>
            <a:endParaRPr lang="en-US"/>
          </a:p>
        </p:txBody>
      </p:sp>
    </p:spTree>
    <p:extLst>
      <p:ext uri="{BB962C8B-B14F-4D97-AF65-F5344CB8AC3E}">
        <p14:creationId xmlns:p14="http://schemas.microsoft.com/office/powerpoint/2010/main" val="3118807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particular entity creating the observables. Placing data onto a stream and producing bubbles for you to use</a:t>
            </a:r>
          </a:p>
        </p:txBody>
      </p:sp>
      <p:sp>
        <p:nvSpPr>
          <p:cNvPr id="4" name="Slide Number Placeholder 3"/>
          <p:cNvSpPr>
            <a:spLocks noGrp="1"/>
          </p:cNvSpPr>
          <p:nvPr>
            <p:ph type="sldNum" sz="quarter" idx="10"/>
          </p:nvPr>
        </p:nvSpPr>
        <p:spPr/>
        <p:txBody>
          <a:bodyPr/>
          <a:lstStyle/>
          <a:p>
            <a:fld id="{5D79DF13-5F95-4E48-8467-8F80F2768465}" type="slidenum">
              <a:rPr lang="en-US" smtClean="0"/>
              <a:t>6</a:t>
            </a:fld>
            <a:endParaRPr lang="en-US"/>
          </a:p>
        </p:txBody>
      </p:sp>
    </p:spTree>
    <p:extLst>
      <p:ext uri="{BB962C8B-B14F-4D97-AF65-F5344CB8AC3E}">
        <p14:creationId xmlns:p14="http://schemas.microsoft.com/office/powerpoint/2010/main" val="22933916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particular entity creating the observables. Placing data onto a stream and producing bubbles for you to use</a:t>
            </a:r>
          </a:p>
        </p:txBody>
      </p:sp>
      <p:sp>
        <p:nvSpPr>
          <p:cNvPr id="4" name="Slide Number Placeholder 3"/>
          <p:cNvSpPr>
            <a:spLocks noGrp="1"/>
          </p:cNvSpPr>
          <p:nvPr>
            <p:ph type="sldNum" sz="quarter" idx="10"/>
          </p:nvPr>
        </p:nvSpPr>
        <p:spPr/>
        <p:txBody>
          <a:bodyPr/>
          <a:lstStyle/>
          <a:p>
            <a:fld id="{5D79DF13-5F95-4E48-8467-8F80F2768465}" type="slidenum">
              <a:rPr lang="en-US" smtClean="0"/>
              <a:t>7</a:t>
            </a:fld>
            <a:endParaRPr lang="en-US"/>
          </a:p>
        </p:txBody>
      </p:sp>
    </p:spTree>
    <p:extLst>
      <p:ext uri="{BB962C8B-B14F-4D97-AF65-F5344CB8AC3E}">
        <p14:creationId xmlns:p14="http://schemas.microsoft.com/office/powerpoint/2010/main" val="28515009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your basic transform operator</a:t>
            </a:r>
          </a:p>
        </p:txBody>
      </p:sp>
      <p:sp>
        <p:nvSpPr>
          <p:cNvPr id="4" name="Slide Number Placeholder 3"/>
          <p:cNvSpPr>
            <a:spLocks noGrp="1"/>
          </p:cNvSpPr>
          <p:nvPr>
            <p:ph type="sldNum" sz="quarter" idx="10"/>
          </p:nvPr>
        </p:nvSpPr>
        <p:spPr/>
        <p:txBody>
          <a:bodyPr/>
          <a:lstStyle/>
          <a:p>
            <a:fld id="{5D79DF13-5F95-4E48-8467-8F80F2768465}" type="slidenum">
              <a:rPr lang="en-US" smtClean="0"/>
              <a:t>8</a:t>
            </a:fld>
            <a:endParaRPr lang="en-US"/>
          </a:p>
        </p:txBody>
      </p:sp>
    </p:spTree>
    <p:extLst>
      <p:ext uri="{BB962C8B-B14F-4D97-AF65-F5344CB8AC3E}">
        <p14:creationId xmlns:p14="http://schemas.microsoft.com/office/powerpoint/2010/main" val="40409178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ea typeface="Calibri" panose="020F0502020204030204" pitchFamily="34" charset="0"/>
                <a:cs typeface="Times New Roman" panose="02020603050405020304" pitchFamily="18" charset="0"/>
              </a:rPr>
              <a:t>Now think about this same idea applied to the Observer pattern or to the pub sub model. In both models you have </a:t>
            </a:r>
            <a:r>
              <a:rPr lang="en-US" b="1" dirty="0">
                <a:latin typeface="Calibri" panose="020F0502020204030204" pitchFamily="34" charset="0"/>
                <a:ea typeface="Calibri" panose="020F0502020204030204" pitchFamily="34" charset="0"/>
                <a:cs typeface="Times New Roman" panose="02020603050405020304" pitchFamily="18" charset="0"/>
              </a:rPr>
              <a:t>a set of messages you </a:t>
            </a:r>
            <a:r>
              <a:rPr lang="en-US" dirty="0">
                <a:latin typeface="Calibri" panose="020F0502020204030204" pitchFamily="34" charset="0"/>
                <a:ea typeface="Calibri" panose="020F0502020204030204" pitchFamily="34" charset="0"/>
                <a:cs typeface="Times New Roman" panose="02020603050405020304" pitchFamily="18" charset="0"/>
              </a:rPr>
              <a:t>want to </a:t>
            </a:r>
            <a:r>
              <a:rPr lang="en-US" b="1" dirty="0">
                <a:latin typeface="Calibri" panose="020F0502020204030204" pitchFamily="34" charset="0"/>
                <a:ea typeface="Calibri" panose="020F0502020204030204" pitchFamily="34" charset="0"/>
                <a:cs typeface="Times New Roman" panose="02020603050405020304" pitchFamily="18" charset="0"/>
              </a:rPr>
              <a:t>iterate</a:t>
            </a:r>
            <a:r>
              <a:rPr lang="en-US" dirty="0">
                <a:latin typeface="Calibri" panose="020F0502020204030204" pitchFamily="34" charset="0"/>
                <a:ea typeface="Calibri" panose="020F0502020204030204" pitchFamily="34" charset="0"/>
                <a:cs typeface="Times New Roman" panose="02020603050405020304" pitchFamily="18" charset="0"/>
              </a:rPr>
              <a:t> over the main difference is the direction of the iteration.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ea typeface="Calibri" panose="020F0502020204030204" pitchFamily="34" charset="0"/>
                <a:cs typeface="Times New Roman" panose="02020603050405020304" pitchFamily="18" charset="0"/>
              </a:rPr>
              <a:t>With the </a:t>
            </a:r>
            <a:r>
              <a:rPr lang="en-US" b="1" dirty="0">
                <a:latin typeface="Calibri" panose="020F0502020204030204" pitchFamily="34" charset="0"/>
                <a:ea typeface="Calibri" panose="020F0502020204030204" pitchFamily="34" charset="0"/>
                <a:cs typeface="Times New Roman" panose="02020603050405020304" pitchFamily="18" charset="0"/>
              </a:rPr>
              <a:t>observer pattern the producer controls </a:t>
            </a:r>
            <a:r>
              <a:rPr lang="en-US" dirty="0">
                <a:latin typeface="Calibri" panose="020F0502020204030204" pitchFamily="34" charset="0"/>
                <a:ea typeface="Calibri" panose="020F0502020204030204" pitchFamily="34" charset="0"/>
                <a:cs typeface="Times New Roman" panose="02020603050405020304" pitchFamily="18" charset="0"/>
              </a:rPr>
              <a:t>the iteration whereas </a:t>
            </a:r>
            <a:r>
              <a:rPr lang="en-US" b="1" dirty="0">
                <a:latin typeface="Calibri" panose="020F0502020204030204" pitchFamily="34" charset="0"/>
                <a:ea typeface="Calibri" panose="020F0502020204030204" pitchFamily="34" charset="0"/>
                <a:cs typeface="Times New Roman" panose="02020603050405020304" pitchFamily="18" charset="0"/>
              </a:rPr>
              <a:t>with the iterator pattern you control it</a:t>
            </a:r>
            <a:r>
              <a:rPr lang="en-US" dirty="0">
                <a:latin typeface="Calibri" panose="020F0502020204030204" pitchFamily="34" charset="0"/>
                <a:ea typeface="Calibri" panose="020F0502020204030204" pitchFamily="34" charset="0"/>
                <a:cs typeface="Times New Roman" panose="02020603050405020304" pitchFamily="18" charset="0"/>
              </a:rPr>
              <a:t>.  One extension that Reactive brings to the equation of the Observer pattern is the idea of declaratively stating when you’re done. </a:t>
            </a:r>
            <a:endParaRPr lang="en-US" dirty="0"/>
          </a:p>
          <a:p>
            <a:endParaRPr lang="en-US" dirty="0"/>
          </a:p>
        </p:txBody>
      </p:sp>
      <p:sp>
        <p:nvSpPr>
          <p:cNvPr id="4" name="Slide Number Placeholder 3"/>
          <p:cNvSpPr>
            <a:spLocks noGrp="1"/>
          </p:cNvSpPr>
          <p:nvPr>
            <p:ph type="sldNum" sz="quarter" idx="10"/>
          </p:nvPr>
        </p:nvSpPr>
        <p:spPr/>
        <p:txBody>
          <a:bodyPr/>
          <a:lstStyle/>
          <a:p>
            <a:fld id="{5D79DF13-5F95-4E48-8467-8F80F2768465}" type="slidenum">
              <a:rPr lang="en-US" smtClean="0"/>
              <a:t>9</a:t>
            </a:fld>
            <a:endParaRPr lang="en-US"/>
          </a:p>
        </p:txBody>
      </p:sp>
    </p:spTree>
    <p:extLst>
      <p:ext uri="{BB962C8B-B14F-4D97-AF65-F5344CB8AC3E}">
        <p14:creationId xmlns:p14="http://schemas.microsoft.com/office/powerpoint/2010/main" val="20937368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191" y="0"/>
            <a:ext cx="6859191" cy="5145599"/>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649831" y="1669878"/>
            <a:ext cx="4438259" cy="1913158"/>
          </a:xfrm>
        </p:spPr>
        <p:txBody>
          <a:bodyPr anchor="b"/>
          <a:lstStyle>
            <a:lvl1pPr>
              <a:defRPr sz="3600"/>
            </a:lvl1pPr>
          </a:lstStyle>
          <a:p>
            <a:r>
              <a:rPr lang="en-US"/>
              <a:t>Click to edit Master title style</a:t>
            </a:r>
            <a:endParaRPr lang="en-US" dirty="0"/>
          </a:p>
        </p:txBody>
      </p:sp>
      <p:sp>
        <p:nvSpPr>
          <p:cNvPr id="3" name="Subtitle 2"/>
          <p:cNvSpPr>
            <a:spLocks noGrp="1"/>
          </p:cNvSpPr>
          <p:nvPr>
            <p:ph type="subTitle" idx="1"/>
          </p:nvPr>
        </p:nvSpPr>
        <p:spPr>
          <a:xfrm>
            <a:off x="649831" y="3583035"/>
            <a:ext cx="4438259" cy="646065"/>
          </a:xfrm>
        </p:spPr>
        <p:txBody>
          <a:bodyPr anchor="t"/>
          <a:lstStyle>
            <a:lvl1pPr marL="0" indent="0" algn="l">
              <a:buNone/>
              <a:defRPr cap="all">
                <a:solidFill>
                  <a:schemeClr val="accent1">
                    <a:lumMod val="60000"/>
                    <a:lumOff val="4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5623561" y="1371601"/>
            <a:ext cx="742949" cy="171494"/>
          </a:xfrm>
        </p:spPr>
        <p:txBody>
          <a:bodyPr anchor="t"/>
          <a:lstStyle>
            <a:lvl1pPr algn="l">
              <a:defRPr b="0" i="0">
                <a:solidFill>
                  <a:schemeClr val="bg1">
                    <a:alpha val="60000"/>
                  </a:schemeClr>
                </a:solidFill>
              </a:defRPr>
            </a:lvl1pPr>
          </a:lstStyle>
          <a:p>
            <a:fld id="{837A2B02-7409-40FB-8AE3-73E6A090FF21}" type="datetimeFigureOut">
              <a:rPr lang="en-US" smtClean="0"/>
              <a:t>3/11/2018</a:t>
            </a:fld>
            <a:endParaRPr lang="en-US"/>
          </a:p>
        </p:txBody>
      </p:sp>
      <p:sp>
        <p:nvSpPr>
          <p:cNvPr id="5" name="Footer Placeholder 4"/>
          <p:cNvSpPr>
            <a:spLocks noGrp="1"/>
          </p:cNvSpPr>
          <p:nvPr>
            <p:ph type="ftr" sz="quarter" idx="11"/>
          </p:nvPr>
        </p:nvSpPr>
        <p:spPr bwMode="gray">
          <a:xfrm rot="5400000">
            <a:off x="4677157" y="2448306"/>
            <a:ext cx="2894846" cy="171495"/>
          </a:xfrm>
        </p:spPr>
        <p:txBody>
          <a:bodyPr/>
          <a:lstStyle>
            <a:lvl1pPr>
              <a:defRPr b="0" i="0">
                <a:solidFill>
                  <a:schemeClr val="bg1">
                    <a:alpha val="60000"/>
                  </a:schemeClr>
                </a:solidFill>
              </a:defRPr>
            </a:lvl1pPr>
          </a:lstStyle>
          <a:p>
            <a:endParaRPr lang="en-US"/>
          </a:p>
        </p:txBody>
      </p:sp>
      <p:sp>
        <p:nvSpPr>
          <p:cNvPr id="11" name="Rectangle 10"/>
          <p:cNvSpPr/>
          <p:nvPr/>
        </p:nvSpPr>
        <p:spPr>
          <a:xfrm>
            <a:off x="5809233" y="0"/>
            <a:ext cx="514350" cy="82459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5758962" y="221798"/>
            <a:ext cx="593481" cy="575765"/>
          </a:xfrm>
          <a:prstGeom prst="rect">
            <a:avLst/>
          </a:prstGeom>
        </p:spPr>
        <p:txBody>
          <a:bodyPr anchor="b"/>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779151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191" y="0"/>
            <a:ext cx="6859191" cy="5145599"/>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649831" y="3721090"/>
            <a:ext cx="481650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49831" y="514350"/>
            <a:ext cx="4816503" cy="257175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bwMode="gray">
          <a:xfrm>
            <a:off x="649830" y="4146144"/>
            <a:ext cx="4816503" cy="370284"/>
          </a:xfrm>
        </p:spPr>
        <p:txBody>
          <a:bodyPr>
            <a:normAutofit/>
          </a:bodyPr>
          <a:lstStyle>
            <a:lvl1pPr marL="0" indent="0">
              <a:buNone/>
              <a:defRPr sz="90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837A2B02-7409-40FB-8AE3-73E6A090FF21}" type="datetimeFigureOut">
              <a:rPr lang="en-US" smtClean="0"/>
              <a:t>3/11/2018</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5809233" y="0"/>
            <a:ext cx="514350" cy="82459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5758962" y="221798"/>
            <a:ext cx="593481" cy="575765"/>
          </a:xfrm>
          <a:prstGeom prst="rect">
            <a:avLst/>
          </a:prstGeom>
        </p:spPr>
        <p:txBody>
          <a:bodyPr/>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2413651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1191" y="0"/>
            <a:ext cx="6859191" cy="5145599"/>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649830" y="695325"/>
            <a:ext cx="4816504" cy="1269540"/>
          </a:xfrm>
        </p:spPr>
        <p:txBody>
          <a:bodyPr/>
          <a:lstStyle>
            <a:lvl1pPr>
              <a:defRPr sz="2700"/>
            </a:lvl1pPr>
          </a:lstStyle>
          <a:p>
            <a:r>
              <a:rPr lang="en-US"/>
              <a:t>Click to edit Master title style</a:t>
            </a:r>
            <a:endParaRPr lang="en-US" dirty="0"/>
          </a:p>
        </p:txBody>
      </p:sp>
      <p:sp>
        <p:nvSpPr>
          <p:cNvPr id="13" name="Text Placeholder 3"/>
          <p:cNvSpPr>
            <a:spLocks noGrp="1"/>
          </p:cNvSpPr>
          <p:nvPr>
            <p:ph type="body" sz="half" idx="2"/>
          </p:nvPr>
        </p:nvSpPr>
        <p:spPr>
          <a:xfrm>
            <a:off x="649830" y="2616018"/>
            <a:ext cx="4816504" cy="1902643"/>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4" name="Date Placeholder 3"/>
          <p:cNvSpPr>
            <a:spLocks noGrp="1"/>
          </p:cNvSpPr>
          <p:nvPr>
            <p:ph type="dt" sz="half" idx="10"/>
          </p:nvPr>
        </p:nvSpPr>
        <p:spPr/>
        <p:txBody>
          <a:bodyPr/>
          <a:lstStyle/>
          <a:p>
            <a:fld id="{837A2B02-7409-40FB-8AE3-73E6A090FF21}" type="datetimeFigureOut">
              <a:rPr lang="en-US" smtClean="0"/>
              <a:t>3/11/2018</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5809233" y="0"/>
            <a:ext cx="514350" cy="82459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5758962" y="221798"/>
            <a:ext cx="593481" cy="575765"/>
          </a:xfrm>
          <a:prstGeom prst="rect">
            <a:avLst/>
          </a:prstGeom>
        </p:spPr>
        <p:txBody>
          <a:bodyPr/>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3653635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1191" y="0"/>
            <a:ext cx="6859191" cy="5145599"/>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3" name="TextBox 22"/>
          <p:cNvSpPr txBox="1"/>
          <p:nvPr/>
        </p:nvSpPr>
        <p:spPr bwMode="gray">
          <a:xfrm>
            <a:off x="485573" y="488768"/>
            <a:ext cx="451193" cy="1015663"/>
          </a:xfrm>
          <a:prstGeom prst="rect">
            <a:avLst/>
          </a:prstGeom>
          <a:noFill/>
        </p:spPr>
        <p:txBody>
          <a:bodyPr wrap="square" rtlCol="0">
            <a:spAutoFit/>
          </a:bodyPr>
          <a:lstStyle/>
          <a:p>
            <a:pPr algn="r"/>
            <a:r>
              <a:rPr lang="en-US" sz="6000" b="0" i="0" dirty="0">
                <a:solidFill>
                  <a:schemeClr val="accent1">
                    <a:lumMod val="60000"/>
                    <a:lumOff val="40000"/>
                  </a:schemeClr>
                </a:solidFill>
                <a:latin typeface="Arial"/>
                <a:cs typeface="Arial"/>
              </a:rPr>
              <a:t>“</a:t>
            </a:r>
          </a:p>
        </p:txBody>
      </p:sp>
      <p:sp>
        <p:nvSpPr>
          <p:cNvPr id="14" name="TextBox 13"/>
          <p:cNvSpPr txBox="1"/>
          <p:nvPr/>
        </p:nvSpPr>
        <p:spPr bwMode="gray">
          <a:xfrm>
            <a:off x="5302064" y="2175220"/>
            <a:ext cx="464297" cy="1015663"/>
          </a:xfrm>
          <a:prstGeom prst="rect">
            <a:avLst/>
          </a:prstGeom>
          <a:noFill/>
        </p:spPr>
        <p:txBody>
          <a:bodyPr wrap="square" rtlCol="0">
            <a:spAutoFit/>
          </a:bodyPr>
          <a:lstStyle/>
          <a:p>
            <a:pPr algn="r"/>
            <a:r>
              <a:rPr lang="en-US" sz="6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846045" y="695325"/>
            <a:ext cx="4620289" cy="2161634"/>
          </a:xfrm>
        </p:spPr>
        <p:txBody>
          <a:bodyPr anchor="ctr"/>
          <a:lstStyle>
            <a:lvl1pPr>
              <a:defRPr sz="2700"/>
            </a:lvl1pPr>
          </a:lstStyle>
          <a:p>
            <a:r>
              <a:rPr lang="en-US"/>
              <a:t>Click to edit Master title style</a:t>
            </a:r>
            <a:endParaRPr lang="en-US" dirty="0"/>
          </a:p>
        </p:txBody>
      </p:sp>
      <p:sp>
        <p:nvSpPr>
          <p:cNvPr id="17" name="Text Placeholder 3"/>
          <p:cNvSpPr>
            <a:spLocks noGrp="1"/>
          </p:cNvSpPr>
          <p:nvPr>
            <p:ph type="body" sz="half" idx="13"/>
          </p:nvPr>
        </p:nvSpPr>
        <p:spPr bwMode="gray">
          <a:xfrm>
            <a:off x="1040459" y="2856959"/>
            <a:ext cx="4234607" cy="249835"/>
          </a:xfrm>
        </p:spPr>
        <p:txBody>
          <a:bodyPr>
            <a:normAutofit/>
          </a:bodyPr>
          <a:lstStyle>
            <a:lvl1pPr marL="0" indent="0">
              <a:buNone/>
              <a:defRPr lang="en-US" sz="1050" b="0" i="0" kern="1200" cap="small" dirty="0">
                <a:solidFill>
                  <a:schemeClr val="accent1">
                    <a:lumMod val="60000"/>
                    <a:lumOff val="40000"/>
                  </a:schemeClr>
                </a:solidFill>
                <a:latin typeface="+mn-lt"/>
                <a:ea typeface="+mn-ea"/>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16" name="Text Placeholder 3"/>
          <p:cNvSpPr>
            <a:spLocks noGrp="1"/>
          </p:cNvSpPr>
          <p:nvPr>
            <p:ph type="body" sz="half" idx="2"/>
          </p:nvPr>
        </p:nvSpPr>
        <p:spPr>
          <a:xfrm>
            <a:off x="649830" y="3750613"/>
            <a:ext cx="4757755" cy="757964"/>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4" name="Date Placeholder 3"/>
          <p:cNvSpPr>
            <a:spLocks noGrp="1"/>
          </p:cNvSpPr>
          <p:nvPr>
            <p:ph type="dt" sz="half" idx="10"/>
          </p:nvPr>
        </p:nvSpPr>
        <p:spPr/>
        <p:txBody>
          <a:bodyPr/>
          <a:lstStyle/>
          <a:p>
            <a:fld id="{837A2B02-7409-40FB-8AE3-73E6A090FF21}" type="datetimeFigureOut">
              <a:rPr lang="en-US" smtClean="0"/>
              <a:t>3/11/2018</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5809233" y="0"/>
            <a:ext cx="514350" cy="82459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5758962" y="221798"/>
            <a:ext cx="593481" cy="575765"/>
          </a:xfrm>
          <a:prstGeom prst="rect">
            <a:avLst/>
          </a:prstGeom>
        </p:spPr>
        <p:txBody>
          <a:bodyPr/>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4106561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1191" y="0"/>
            <a:ext cx="6859191" cy="5145599"/>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649830" y="1543050"/>
            <a:ext cx="4816504" cy="157162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649831" y="3768682"/>
            <a:ext cx="4816503" cy="746168"/>
          </a:xfrm>
        </p:spPr>
        <p:txBody>
          <a:bodyPr anchor="t"/>
          <a:lstStyle>
            <a:lvl1pPr marL="0" indent="0" algn="l">
              <a:buNone/>
              <a:defRPr sz="1500" cap="none">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37A2B02-7409-40FB-8AE3-73E6A090FF21}" type="datetimeFigureOut">
              <a:rPr lang="en-US" smtClean="0"/>
              <a:t>3/11/2018</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p:nvSpPr>
        <p:spPr>
          <a:xfrm>
            <a:off x="5809233" y="0"/>
            <a:ext cx="514350" cy="82459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5758962" y="221798"/>
            <a:ext cx="593481" cy="575765"/>
          </a:xfrm>
          <a:prstGeom prst="rect">
            <a:avLst/>
          </a:prstGeom>
        </p:spPr>
        <p:txBody>
          <a:bodyPr/>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5184424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649830" y="695325"/>
            <a:ext cx="4817695" cy="53239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p:nvPr>
        </p:nvSpPr>
        <p:spPr>
          <a:xfrm>
            <a:off x="649830" y="1866900"/>
            <a:ext cx="1735074" cy="493472"/>
          </a:xfrm>
        </p:spPr>
        <p:txBody>
          <a:bodyPr anchor="b">
            <a:noAutofit/>
          </a:bodyPr>
          <a:lstStyle>
            <a:lvl1pPr marL="0" indent="0">
              <a:buNone/>
              <a:defRPr sz="15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2" name="Text Placeholder 3"/>
          <p:cNvSpPr>
            <a:spLocks noGrp="1"/>
          </p:cNvSpPr>
          <p:nvPr>
            <p:ph type="body" sz="half" idx="15"/>
          </p:nvPr>
        </p:nvSpPr>
        <p:spPr>
          <a:xfrm>
            <a:off x="649830" y="2360373"/>
            <a:ext cx="1735074" cy="2166275"/>
          </a:xfrm>
        </p:spPr>
        <p:txBody>
          <a:bodyPr anchor="t">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Text Placeholder 4"/>
          <p:cNvSpPr>
            <a:spLocks noGrp="1"/>
          </p:cNvSpPr>
          <p:nvPr>
            <p:ph type="body" sz="quarter" idx="3"/>
          </p:nvPr>
        </p:nvSpPr>
        <p:spPr>
          <a:xfrm>
            <a:off x="2554210" y="1866900"/>
            <a:ext cx="1739189" cy="493472"/>
          </a:xfrm>
        </p:spPr>
        <p:txBody>
          <a:bodyPr anchor="b">
            <a:noAutofit/>
          </a:bodyPr>
          <a:lstStyle>
            <a:lvl1pPr marL="0" indent="0">
              <a:buNone/>
              <a:defRPr sz="15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3" name="Text Placeholder 3"/>
          <p:cNvSpPr>
            <a:spLocks noGrp="1"/>
          </p:cNvSpPr>
          <p:nvPr>
            <p:ph type="body" sz="half" idx="16"/>
          </p:nvPr>
        </p:nvSpPr>
        <p:spPr>
          <a:xfrm>
            <a:off x="2556353" y="2360373"/>
            <a:ext cx="1739189" cy="2166275"/>
          </a:xfrm>
        </p:spPr>
        <p:txBody>
          <a:bodyPr anchor="t">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14" name="Text Placeholder 4"/>
          <p:cNvSpPr>
            <a:spLocks noGrp="1"/>
          </p:cNvSpPr>
          <p:nvPr>
            <p:ph type="body" sz="quarter" idx="13"/>
          </p:nvPr>
        </p:nvSpPr>
        <p:spPr>
          <a:xfrm>
            <a:off x="4468981" y="1866900"/>
            <a:ext cx="1739189" cy="493472"/>
          </a:xfrm>
        </p:spPr>
        <p:txBody>
          <a:bodyPr anchor="b">
            <a:noAutofit/>
          </a:bodyPr>
          <a:lstStyle>
            <a:lvl1pPr marL="0" indent="0">
              <a:buNone/>
              <a:defRPr sz="15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4" name="Text Placeholder 3"/>
          <p:cNvSpPr>
            <a:spLocks noGrp="1"/>
          </p:cNvSpPr>
          <p:nvPr>
            <p:ph type="body" sz="half" idx="17"/>
          </p:nvPr>
        </p:nvSpPr>
        <p:spPr>
          <a:xfrm>
            <a:off x="4470702" y="2360373"/>
            <a:ext cx="1737469" cy="2166275"/>
          </a:xfrm>
        </p:spPr>
        <p:txBody>
          <a:bodyPr anchor="t">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cxnSp>
        <p:nvCxnSpPr>
          <p:cNvPr id="17" name="Straight Connector 16"/>
          <p:cNvCxnSpPr/>
          <p:nvPr/>
        </p:nvCxnSpPr>
        <p:spPr>
          <a:xfrm>
            <a:off x="2470898" y="1866901"/>
            <a:ext cx="0" cy="2659746"/>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4387141" y="1866901"/>
            <a:ext cx="0" cy="2659746"/>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37A2B02-7409-40FB-8AE3-73E6A090FF21}" type="datetimeFigureOut">
              <a:rPr lang="en-US" smtClean="0"/>
              <a:t>3/11/2018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5758962" y="221798"/>
            <a:ext cx="593481" cy="575765"/>
          </a:xfrm>
          <a:prstGeom prst="rect">
            <a:avLst/>
          </a:prstGeom>
        </p:spPr>
        <p:txBody>
          <a:bodyPr/>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37862033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649830" y="695325"/>
            <a:ext cx="4758945" cy="53239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p:nvPr>
        </p:nvSpPr>
        <p:spPr>
          <a:xfrm>
            <a:off x="649830" y="3134697"/>
            <a:ext cx="1735074" cy="493472"/>
          </a:xfrm>
        </p:spPr>
        <p:txBody>
          <a:bodyPr anchor="b">
            <a:noAutofit/>
          </a:bodyPr>
          <a:lstStyle>
            <a:lvl1pPr marL="0" indent="0">
              <a:buNone/>
              <a:defRPr sz="15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2" name="Picture Placeholder 2"/>
          <p:cNvSpPr>
            <a:spLocks noGrp="1" noChangeAspect="1"/>
          </p:cNvSpPr>
          <p:nvPr>
            <p:ph type="pic" idx="15"/>
          </p:nvPr>
        </p:nvSpPr>
        <p:spPr>
          <a:xfrm>
            <a:off x="764291" y="1866900"/>
            <a:ext cx="1511358" cy="108550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8"/>
          </p:nvPr>
        </p:nvSpPr>
        <p:spPr>
          <a:xfrm>
            <a:off x="649829" y="3628169"/>
            <a:ext cx="1735074" cy="890491"/>
          </a:xfrm>
        </p:spPr>
        <p:txBody>
          <a:bodyPr anchor="t">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Text Placeholder 4"/>
          <p:cNvSpPr>
            <a:spLocks noGrp="1"/>
          </p:cNvSpPr>
          <p:nvPr>
            <p:ph type="body" sz="quarter" idx="3"/>
          </p:nvPr>
        </p:nvSpPr>
        <p:spPr>
          <a:xfrm>
            <a:off x="2558344" y="3134696"/>
            <a:ext cx="1739189" cy="493472"/>
          </a:xfrm>
        </p:spPr>
        <p:txBody>
          <a:bodyPr anchor="b">
            <a:noAutofit/>
          </a:bodyPr>
          <a:lstStyle>
            <a:lvl1pPr marL="0" indent="0">
              <a:buNone/>
              <a:defRPr sz="15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38" name="Picture Placeholder 2"/>
          <p:cNvSpPr>
            <a:spLocks noGrp="1" noChangeAspect="1"/>
          </p:cNvSpPr>
          <p:nvPr>
            <p:ph type="pic" idx="21"/>
          </p:nvPr>
        </p:nvSpPr>
        <p:spPr>
          <a:xfrm>
            <a:off x="2664892" y="1866900"/>
            <a:ext cx="1511358" cy="108550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2558344" y="3636156"/>
            <a:ext cx="1739189" cy="890491"/>
          </a:xfrm>
        </p:spPr>
        <p:txBody>
          <a:bodyPr anchor="t">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14" name="Text Placeholder 4"/>
          <p:cNvSpPr>
            <a:spLocks noGrp="1"/>
          </p:cNvSpPr>
          <p:nvPr>
            <p:ph type="body" sz="quarter" idx="13"/>
          </p:nvPr>
        </p:nvSpPr>
        <p:spPr>
          <a:xfrm>
            <a:off x="4468981" y="3134697"/>
            <a:ext cx="1739189" cy="493472"/>
          </a:xfrm>
        </p:spPr>
        <p:txBody>
          <a:bodyPr anchor="b">
            <a:noAutofit/>
          </a:bodyPr>
          <a:lstStyle>
            <a:lvl1pPr marL="0" indent="0">
              <a:buNone/>
              <a:defRPr sz="15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39" name="Picture Placeholder 2"/>
          <p:cNvSpPr>
            <a:spLocks noGrp="1" noChangeAspect="1"/>
          </p:cNvSpPr>
          <p:nvPr>
            <p:ph type="pic" idx="22"/>
          </p:nvPr>
        </p:nvSpPr>
        <p:spPr>
          <a:xfrm>
            <a:off x="4581481" y="1866900"/>
            <a:ext cx="1511358" cy="108550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4468981" y="3628169"/>
            <a:ext cx="1739189" cy="890491"/>
          </a:xfrm>
        </p:spPr>
        <p:txBody>
          <a:bodyPr anchor="t">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cxnSp>
        <p:nvCxnSpPr>
          <p:cNvPr id="40" name="Straight Connector 39"/>
          <p:cNvCxnSpPr/>
          <p:nvPr/>
        </p:nvCxnSpPr>
        <p:spPr>
          <a:xfrm>
            <a:off x="2467514" y="1866901"/>
            <a:ext cx="0" cy="2659746"/>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4387141" y="1866901"/>
            <a:ext cx="0" cy="2659746"/>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37A2B02-7409-40FB-8AE3-73E6A090FF21}" type="datetimeFigureOut">
              <a:rPr lang="en-US" smtClean="0"/>
              <a:t>3/11/2018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5758962" y="221798"/>
            <a:ext cx="593481" cy="575765"/>
          </a:xfrm>
          <a:prstGeom prst="rect">
            <a:avLst/>
          </a:prstGeom>
        </p:spPr>
        <p:txBody>
          <a:bodyPr/>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2731866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715976" y="4790933"/>
            <a:ext cx="742949" cy="171494"/>
          </a:xfrm>
        </p:spPr>
        <p:txBody>
          <a:bodyPr/>
          <a:lstStyle/>
          <a:p>
            <a:fld id="{837A2B02-7409-40FB-8AE3-73E6A090FF21}" type="datetimeFigureOut">
              <a:rPr lang="en-US" smtClean="0"/>
              <a:t>3/11/2018</a:t>
            </a:fld>
            <a:endParaRPr lang="en-US"/>
          </a:p>
        </p:txBody>
      </p:sp>
      <p:sp>
        <p:nvSpPr>
          <p:cNvPr id="5" name="Footer Placeholder 4"/>
          <p:cNvSpPr>
            <a:spLocks noGrp="1"/>
          </p:cNvSpPr>
          <p:nvPr>
            <p:ph type="ftr" sz="quarter" idx="11"/>
          </p:nvPr>
        </p:nvSpPr>
        <p:spPr>
          <a:xfrm>
            <a:off x="387100" y="4790933"/>
            <a:ext cx="2894846" cy="171495"/>
          </a:xfrm>
        </p:spPr>
        <p:txBody>
          <a:bodyPr/>
          <a:lstStyle/>
          <a:p>
            <a:endParaRPr lang="en-US"/>
          </a:p>
        </p:txBody>
      </p:sp>
      <p:sp>
        <p:nvSpPr>
          <p:cNvPr id="6" name="Slide Number Placeholder 5"/>
          <p:cNvSpPr>
            <a:spLocks noGrp="1"/>
          </p:cNvSpPr>
          <p:nvPr>
            <p:ph type="sldNum" sz="quarter" idx="12"/>
          </p:nvPr>
        </p:nvSpPr>
        <p:spPr>
          <a:xfrm>
            <a:off x="5758962" y="221798"/>
            <a:ext cx="593481" cy="575765"/>
          </a:xfrm>
          <a:prstGeom prst="rect">
            <a:avLst/>
          </a:prstGeom>
        </p:spPr>
        <p:txBody>
          <a:bodyPr/>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33438270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191" y="0"/>
            <a:ext cx="6840315" cy="5145599"/>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311151" y="301624"/>
            <a:ext cx="3457924" cy="454025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974482" y="1324197"/>
            <a:ext cx="4496995" cy="2495107"/>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6858000" cy="51435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 name="Vertical Title 1"/>
          <p:cNvSpPr>
            <a:spLocks noGrp="1"/>
          </p:cNvSpPr>
          <p:nvPr>
            <p:ph type="title" orient="vert"/>
          </p:nvPr>
        </p:nvSpPr>
        <p:spPr>
          <a:xfrm>
            <a:off x="4631196" y="1085849"/>
            <a:ext cx="835137" cy="3429001"/>
          </a:xfrm>
        </p:spPr>
        <p:txBody>
          <a:bodyPr vert="eaVert" anchor="ctr"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0054" y="1085849"/>
            <a:ext cx="3312702" cy="34290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7A2B02-7409-40FB-8AE3-73E6A090FF21}" type="datetimeFigureOut">
              <a:rPr lang="en-US" smtClean="0"/>
              <a:t>3/11/2018</a:t>
            </a:fld>
            <a:endParaRPr lang="en-US"/>
          </a:p>
        </p:txBody>
      </p:sp>
      <p:sp>
        <p:nvSpPr>
          <p:cNvPr id="5" name="Footer Placeholder 4"/>
          <p:cNvSpPr>
            <a:spLocks noGrp="1"/>
          </p:cNvSpPr>
          <p:nvPr>
            <p:ph type="ftr" sz="quarter" idx="11"/>
          </p:nvPr>
        </p:nvSpPr>
        <p:spPr>
          <a:xfrm>
            <a:off x="403910" y="4774124"/>
            <a:ext cx="2894846" cy="171495"/>
          </a:xfrm>
        </p:spPr>
        <p:txBody>
          <a:bodyPr/>
          <a:lstStyle/>
          <a:p>
            <a:endParaRPr lang="en-US"/>
          </a:p>
        </p:txBody>
      </p:sp>
      <p:sp>
        <p:nvSpPr>
          <p:cNvPr id="9" name="Rectangle 8"/>
          <p:cNvSpPr/>
          <p:nvPr/>
        </p:nvSpPr>
        <p:spPr>
          <a:xfrm>
            <a:off x="5809233" y="0"/>
            <a:ext cx="514350" cy="82459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5758962" y="221798"/>
            <a:ext cx="593481" cy="575765"/>
          </a:xfrm>
          <a:prstGeom prst="rect">
            <a:avLst/>
          </a:prstGeom>
        </p:spPr>
        <p:txBody>
          <a:bodyPr/>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18326528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E7C3F-B979-4245-BA3F-02D28BC94D59}"/>
              </a:ext>
            </a:extLst>
          </p:cNvPr>
          <p:cNvSpPr>
            <a:spLocks noGrp="1"/>
          </p:cNvSpPr>
          <p:nvPr>
            <p:ph type="ctrTitle"/>
          </p:nvPr>
        </p:nvSpPr>
        <p:spPr>
          <a:xfrm>
            <a:off x="857250" y="841375"/>
            <a:ext cx="5143500" cy="17907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1882EF-53BB-4B81-B74A-6D59776F922B}"/>
              </a:ext>
            </a:extLst>
          </p:cNvPr>
          <p:cNvSpPr>
            <a:spLocks noGrp="1"/>
          </p:cNvSpPr>
          <p:nvPr>
            <p:ph type="subTitle" idx="1"/>
          </p:nvPr>
        </p:nvSpPr>
        <p:spPr>
          <a:xfrm>
            <a:off x="857250" y="2701925"/>
            <a:ext cx="51435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470E53D-8E1C-4930-A96B-D6EE95EF0CB5}"/>
              </a:ext>
            </a:extLst>
          </p:cNvPr>
          <p:cNvSpPr>
            <a:spLocks noGrp="1"/>
          </p:cNvSpPr>
          <p:nvPr>
            <p:ph type="dt" sz="half" idx="10"/>
          </p:nvPr>
        </p:nvSpPr>
        <p:spPr/>
        <p:txBody>
          <a:bodyPr/>
          <a:lstStyle/>
          <a:p>
            <a:fld id="{099D5864-85AC-4D1D-9A2C-1A0380C4B4CE}" type="datetimeFigureOut">
              <a:rPr lang="en-US" smtClean="0"/>
              <a:t>3/11/2018</a:t>
            </a:fld>
            <a:endParaRPr lang="en-US"/>
          </a:p>
        </p:txBody>
      </p:sp>
      <p:sp>
        <p:nvSpPr>
          <p:cNvPr id="5" name="Footer Placeholder 4">
            <a:extLst>
              <a:ext uri="{FF2B5EF4-FFF2-40B4-BE49-F238E27FC236}">
                <a16:creationId xmlns:a16="http://schemas.microsoft.com/office/drawing/2014/main" id="{C8F3273B-EA51-4C7D-A9D3-182CC866DF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96C883-062C-4AC6-B42E-8B64904CCAB7}"/>
              </a:ext>
            </a:extLst>
          </p:cNvPr>
          <p:cNvSpPr>
            <a:spLocks noGrp="1"/>
          </p:cNvSpPr>
          <p:nvPr>
            <p:ph type="sldNum" sz="quarter" idx="12"/>
          </p:nvPr>
        </p:nvSpPr>
        <p:spPr/>
        <p:txBody>
          <a:bodyPr/>
          <a:lstStyle/>
          <a:p>
            <a:fld id="{28DF139C-28BD-4F23-BC4F-ACAA7AABB3BD}" type="slidenum">
              <a:rPr lang="en-US" smtClean="0"/>
              <a:t>‹#›</a:t>
            </a:fld>
            <a:endParaRPr lang="en-US"/>
          </a:p>
        </p:txBody>
      </p:sp>
    </p:spTree>
    <p:extLst>
      <p:ext uri="{BB962C8B-B14F-4D97-AF65-F5344CB8AC3E}">
        <p14:creationId xmlns:p14="http://schemas.microsoft.com/office/powerpoint/2010/main" val="11681990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A3391-A506-46CC-8183-522F1C84FD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6DF89A-B2DB-4106-985A-DB89C27FFE2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46C5A6-9637-4AA2-9025-2FD957E4151D}"/>
              </a:ext>
            </a:extLst>
          </p:cNvPr>
          <p:cNvSpPr>
            <a:spLocks noGrp="1"/>
          </p:cNvSpPr>
          <p:nvPr>
            <p:ph type="dt" sz="half" idx="10"/>
          </p:nvPr>
        </p:nvSpPr>
        <p:spPr/>
        <p:txBody>
          <a:bodyPr/>
          <a:lstStyle/>
          <a:p>
            <a:fld id="{099D5864-85AC-4D1D-9A2C-1A0380C4B4CE}" type="datetimeFigureOut">
              <a:rPr lang="en-US" smtClean="0"/>
              <a:t>3/11/2018</a:t>
            </a:fld>
            <a:endParaRPr lang="en-US"/>
          </a:p>
        </p:txBody>
      </p:sp>
      <p:sp>
        <p:nvSpPr>
          <p:cNvPr id="5" name="Footer Placeholder 4">
            <a:extLst>
              <a:ext uri="{FF2B5EF4-FFF2-40B4-BE49-F238E27FC236}">
                <a16:creationId xmlns:a16="http://schemas.microsoft.com/office/drawing/2014/main" id="{B7CEA59B-99FB-4CAF-9F28-367792F530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6875C7-81F7-448C-BAE6-264CA285F5B2}"/>
              </a:ext>
            </a:extLst>
          </p:cNvPr>
          <p:cNvSpPr>
            <a:spLocks noGrp="1"/>
          </p:cNvSpPr>
          <p:nvPr>
            <p:ph type="sldNum" sz="quarter" idx="12"/>
          </p:nvPr>
        </p:nvSpPr>
        <p:spPr/>
        <p:txBody>
          <a:bodyPr/>
          <a:lstStyle/>
          <a:p>
            <a:fld id="{28DF139C-28BD-4F23-BC4F-ACAA7AABB3BD}" type="slidenum">
              <a:rPr lang="en-US" smtClean="0"/>
              <a:t>‹#›</a:t>
            </a:fld>
            <a:endParaRPr lang="en-US"/>
          </a:p>
        </p:txBody>
      </p:sp>
    </p:spTree>
    <p:extLst>
      <p:ext uri="{BB962C8B-B14F-4D97-AF65-F5344CB8AC3E}">
        <p14:creationId xmlns:p14="http://schemas.microsoft.com/office/powerpoint/2010/main" val="37032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9478" y="695324"/>
            <a:ext cx="4757754" cy="532399"/>
          </a:xfrm>
        </p:spPr>
        <p:txBody>
          <a:bodyPr anchor="ctr"/>
          <a:lstStyle>
            <a:lvl1pPr>
              <a:defRPr sz="24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7A2B02-7409-40FB-8AE3-73E6A090FF21}" type="datetimeFigureOut">
              <a:rPr lang="en-US" smtClean="0"/>
              <a:t>3/11/2018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5758962" y="221798"/>
            <a:ext cx="593481" cy="575765"/>
          </a:xfrm>
          <a:prstGeom prst="rect">
            <a:avLst/>
          </a:prstGeom>
        </p:spPr>
        <p:txBody>
          <a:bodyPr anchor="b"/>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18792459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83FDD-6419-485B-9520-BBA192320B0C}"/>
              </a:ext>
            </a:extLst>
          </p:cNvPr>
          <p:cNvSpPr>
            <a:spLocks noGrp="1"/>
          </p:cNvSpPr>
          <p:nvPr>
            <p:ph type="title"/>
          </p:nvPr>
        </p:nvSpPr>
        <p:spPr>
          <a:xfrm>
            <a:off x="468313" y="1282700"/>
            <a:ext cx="5915025" cy="2139950"/>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FAFD727-F0A8-4958-9370-6DD6D01DA1A9}"/>
              </a:ext>
            </a:extLst>
          </p:cNvPr>
          <p:cNvSpPr>
            <a:spLocks noGrp="1"/>
          </p:cNvSpPr>
          <p:nvPr>
            <p:ph type="body" idx="1"/>
          </p:nvPr>
        </p:nvSpPr>
        <p:spPr>
          <a:xfrm>
            <a:off x="468313" y="3441700"/>
            <a:ext cx="5915025"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73817EB-B1A8-4177-812E-61D359BC07B2}"/>
              </a:ext>
            </a:extLst>
          </p:cNvPr>
          <p:cNvSpPr>
            <a:spLocks noGrp="1"/>
          </p:cNvSpPr>
          <p:nvPr>
            <p:ph type="dt" sz="half" idx="10"/>
          </p:nvPr>
        </p:nvSpPr>
        <p:spPr/>
        <p:txBody>
          <a:bodyPr/>
          <a:lstStyle/>
          <a:p>
            <a:fld id="{099D5864-85AC-4D1D-9A2C-1A0380C4B4CE}" type="datetimeFigureOut">
              <a:rPr lang="en-US" smtClean="0"/>
              <a:t>3/11/2018</a:t>
            </a:fld>
            <a:endParaRPr lang="en-US"/>
          </a:p>
        </p:txBody>
      </p:sp>
      <p:sp>
        <p:nvSpPr>
          <p:cNvPr id="5" name="Footer Placeholder 4">
            <a:extLst>
              <a:ext uri="{FF2B5EF4-FFF2-40B4-BE49-F238E27FC236}">
                <a16:creationId xmlns:a16="http://schemas.microsoft.com/office/drawing/2014/main" id="{E7DA7ED8-1B6A-4747-94DA-6A04624094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294B38-C4D3-4958-B4CD-013206FED5B6}"/>
              </a:ext>
            </a:extLst>
          </p:cNvPr>
          <p:cNvSpPr>
            <a:spLocks noGrp="1"/>
          </p:cNvSpPr>
          <p:nvPr>
            <p:ph type="sldNum" sz="quarter" idx="12"/>
          </p:nvPr>
        </p:nvSpPr>
        <p:spPr/>
        <p:txBody>
          <a:bodyPr/>
          <a:lstStyle/>
          <a:p>
            <a:fld id="{28DF139C-28BD-4F23-BC4F-ACAA7AABB3BD}" type="slidenum">
              <a:rPr lang="en-US" smtClean="0"/>
              <a:t>‹#›</a:t>
            </a:fld>
            <a:endParaRPr lang="en-US"/>
          </a:p>
        </p:txBody>
      </p:sp>
    </p:spTree>
    <p:extLst>
      <p:ext uri="{BB962C8B-B14F-4D97-AF65-F5344CB8AC3E}">
        <p14:creationId xmlns:p14="http://schemas.microsoft.com/office/powerpoint/2010/main" val="10150579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2B39F-2D79-48BC-A18C-781ECBD0E7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16CE0B-F7C5-465F-ACA1-D4A1168C332B}"/>
              </a:ext>
            </a:extLst>
          </p:cNvPr>
          <p:cNvSpPr>
            <a:spLocks noGrp="1"/>
          </p:cNvSpPr>
          <p:nvPr>
            <p:ph sz="half" idx="1"/>
          </p:nvPr>
        </p:nvSpPr>
        <p:spPr>
          <a:xfrm>
            <a:off x="471488" y="1370013"/>
            <a:ext cx="2881312" cy="32623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66B99E-4FCB-47AF-ADF9-3402BAAAA1CE}"/>
              </a:ext>
            </a:extLst>
          </p:cNvPr>
          <p:cNvSpPr>
            <a:spLocks noGrp="1"/>
          </p:cNvSpPr>
          <p:nvPr>
            <p:ph sz="half" idx="2"/>
          </p:nvPr>
        </p:nvSpPr>
        <p:spPr>
          <a:xfrm>
            <a:off x="3505200" y="1370013"/>
            <a:ext cx="2881313" cy="32623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95C874F-CB66-45E9-88A4-116424F44233}"/>
              </a:ext>
            </a:extLst>
          </p:cNvPr>
          <p:cNvSpPr>
            <a:spLocks noGrp="1"/>
          </p:cNvSpPr>
          <p:nvPr>
            <p:ph type="dt" sz="half" idx="10"/>
          </p:nvPr>
        </p:nvSpPr>
        <p:spPr/>
        <p:txBody>
          <a:bodyPr/>
          <a:lstStyle/>
          <a:p>
            <a:fld id="{099D5864-85AC-4D1D-9A2C-1A0380C4B4CE}" type="datetimeFigureOut">
              <a:rPr lang="en-US" smtClean="0"/>
              <a:t>3/11/2018</a:t>
            </a:fld>
            <a:endParaRPr lang="en-US"/>
          </a:p>
        </p:txBody>
      </p:sp>
      <p:sp>
        <p:nvSpPr>
          <p:cNvPr id="6" name="Footer Placeholder 5">
            <a:extLst>
              <a:ext uri="{FF2B5EF4-FFF2-40B4-BE49-F238E27FC236}">
                <a16:creationId xmlns:a16="http://schemas.microsoft.com/office/drawing/2014/main" id="{BD5916A1-53BF-4A83-A8D8-D410D93248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91CCFA-7576-4138-B3F7-D752766EFA46}"/>
              </a:ext>
            </a:extLst>
          </p:cNvPr>
          <p:cNvSpPr>
            <a:spLocks noGrp="1"/>
          </p:cNvSpPr>
          <p:nvPr>
            <p:ph type="sldNum" sz="quarter" idx="12"/>
          </p:nvPr>
        </p:nvSpPr>
        <p:spPr/>
        <p:txBody>
          <a:bodyPr/>
          <a:lstStyle/>
          <a:p>
            <a:fld id="{28DF139C-28BD-4F23-BC4F-ACAA7AABB3BD}" type="slidenum">
              <a:rPr lang="en-US" smtClean="0"/>
              <a:t>‹#›</a:t>
            </a:fld>
            <a:endParaRPr lang="en-US"/>
          </a:p>
        </p:txBody>
      </p:sp>
    </p:spTree>
    <p:extLst>
      <p:ext uri="{BB962C8B-B14F-4D97-AF65-F5344CB8AC3E}">
        <p14:creationId xmlns:p14="http://schemas.microsoft.com/office/powerpoint/2010/main" val="33005775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640D-6177-498D-93DE-7A83B104517C}"/>
              </a:ext>
            </a:extLst>
          </p:cNvPr>
          <p:cNvSpPr>
            <a:spLocks noGrp="1"/>
          </p:cNvSpPr>
          <p:nvPr>
            <p:ph type="title"/>
          </p:nvPr>
        </p:nvSpPr>
        <p:spPr>
          <a:xfrm>
            <a:off x="473075" y="274638"/>
            <a:ext cx="5915025" cy="993775"/>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214114-F280-4A6F-B2D7-2FFB50892570}"/>
              </a:ext>
            </a:extLst>
          </p:cNvPr>
          <p:cNvSpPr>
            <a:spLocks noGrp="1"/>
          </p:cNvSpPr>
          <p:nvPr>
            <p:ph type="body" idx="1"/>
          </p:nvPr>
        </p:nvSpPr>
        <p:spPr>
          <a:xfrm>
            <a:off x="473075" y="1260475"/>
            <a:ext cx="2900363"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F1B0565-FD5B-47D5-B111-813032660F00}"/>
              </a:ext>
            </a:extLst>
          </p:cNvPr>
          <p:cNvSpPr>
            <a:spLocks noGrp="1"/>
          </p:cNvSpPr>
          <p:nvPr>
            <p:ph sz="half" idx="2"/>
          </p:nvPr>
        </p:nvSpPr>
        <p:spPr>
          <a:xfrm>
            <a:off x="473075" y="1879600"/>
            <a:ext cx="2900363" cy="2762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639D88-8279-4CA8-B4CE-0BF8069C05B0}"/>
              </a:ext>
            </a:extLst>
          </p:cNvPr>
          <p:cNvSpPr>
            <a:spLocks noGrp="1"/>
          </p:cNvSpPr>
          <p:nvPr>
            <p:ph type="body" sz="quarter" idx="3"/>
          </p:nvPr>
        </p:nvSpPr>
        <p:spPr>
          <a:xfrm>
            <a:off x="3471863" y="1260475"/>
            <a:ext cx="29162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AFAF18F-71B1-4A4E-A33B-715564E2675A}"/>
              </a:ext>
            </a:extLst>
          </p:cNvPr>
          <p:cNvSpPr>
            <a:spLocks noGrp="1"/>
          </p:cNvSpPr>
          <p:nvPr>
            <p:ph sz="quarter" idx="4"/>
          </p:nvPr>
        </p:nvSpPr>
        <p:spPr>
          <a:xfrm>
            <a:off x="3471863" y="1879600"/>
            <a:ext cx="2916237" cy="2762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D3B8BE-575D-416B-82E0-D9A693CDD004}"/>
              </a:ext>
            </a:extLst>
          </p:cNvPr>
          <p:cNvSpPr>
            <a:spLocks noGrp="1"/>
          </p:cNvSpPr>
          <p:nvPr>
            <p:ph type="dt" sz="half" idx="10"/>
          </p:nvPr>
        </p:nvSpPr>
        <p:spPr/>
        <p:txBody>
          <a:bodyPr/>
          <a:lstStyle/>
          <a:p>
            <a:fld id="{099D5864-85AC-4D1D-9A2C-1A0380C4B4CE}" type="datetimeFigureOut">
              <a:rPr lang="en-US" smtClean="0"/>
              <a:t>3/11/2018</a:t>
            </a:fld>
            <a:endParaRPr lang="en-US"/>
          </a:p>
        </p:txBody>
      </p:sp>
      <p:sp>
        <p:nvSpPr>
          <p:cNvPr id="8" name="Footer Placeholder 7">
            <a:extLst>
              <a:ext uri="{FF2B5EF4-FFF2-40B4-BE49-F238E27FC236}">
                <a16:creationId xmlns:a16="http://schemas.microsoft.com/office/drawing/2014/main" id="{DA50C1FC-1226-4480-8CD3-2459CF7F60E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65D7CE-E239-494C-A14B-9D64B174D8E7}"/>
              </a:ext>
            </a:extLst>
          </p:cNvPr>
          <p:cNvSpPr>
            <a:spLocks noGrp="1"/>
          </p:cNvSpPr>
          <p:nvPr>
            <p:ph type="sldNum" sz="quarter" idx="12"/>
          </p:nvPr>
        </p:nvSpPr>
        <p:spPr/>
        <p:txBody>
          <a:bodyPr/>
          <a:lstStyle/>
          <a:p>
            <a:fld id="{28DF139C-28BD-4F23-BC4F-ACAA7AABB3BD}" type="slidenum">
              <a:rPr lang="en-US" smtClean="0"/>
              <a:t>‹#›</a:t>
            </a:fld>
            <a:endParaRPr lang="en-US"/>
          </a:p>
        </p:txBody>
      </p:sp>
    </p:spTree>
    <p:extLst>
      <p:ext uri="{BB962C8B-B14F-4D97-AF65-F5344CB8AC3E}">
        <p14:creationId xmlns:p14="http://schemas.microsoft.com/office/powerpoint/2010/main" val="15688053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9D12B-593E-40C9-890E-E103B6B6F5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DB2AE10-87D8-4EB3-B97E-18D8DBA5FFA7}"/>
              </a:ext>
            </a:extLst>
          </p:cNvPr>
          <p:cNvSpPr>
            <a:spLocks noGrp="1"/>
          </p:cNvSpPr>
          <p:nvPr>
            <p:ph type="dt" sz="half" idx="10"/>
          </p:nvPr>
        </p:nvSpPr>
        <p:spPr/>
        <p:txBody>
          <a:bodyPr/>
          <a:lstStyle/>
          <a:p>
            <a:fld id="{099D5864-85AC-4D1D-9A2C-1A0380C4B4CE}" type="datetimeFigureOut">
              <a:rPr lang="en-US" smtClean="0"/>
              <a:t>3/11/2018</a:t>
            </a:fld>
            <a:endParaRPr lang="en-US"/>
          </a:p>
        </p:txBody>
      </p:sp>
      <p:sp>
        <p:nvSpPr>
          <p:cNvPr id="4" name="Footer Placeholder 3">
            <a:extLst>
              <a:ext uri="{FF2B5EF4-FFF2-40B4-BE49-F238E27FC236}">
                <a16:creationId xmlns:a16="http://schemas.microsoft.com/office/drawing/2014/main" id="{D7FC62BE-F868-4C6E-9EC0-6DE9F8EEFC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51EFFD-05AE-490B-B435-BE9E865A5D8C}"/>
              </a:ext>
            </a:extLst>
          </p:cNvPr>
          <p:cNvSpPr>
            <a:spLocks noGrp="1"/>
          </p:cNvSpPr>
          <p:nvPr>
            <p:ph type="sldNum" sz="quarter" idx="12"/>
          </p:nvPr>
        </p:nvSpPr>
        <p:spPr/>
        <p:txBody>
          <a:bodyPr/>
          <a:lstStyle/>
          <a:p>
            <a:fld id="{28DF139C-28BD-4F23-BC4F-ACAA7AABB3BD}" type="slidenum">
              <a:rPr lang="en-US" smtClean="0"/>
              <a:t>‹#›</a:t>
            </a:fld>
            <a:endParaRPr lang="en-US"/>
          </a:p>
        </p:txBody>
      </p:sp>
    </p:spTree>
    <p:extLst>
      <p:ext uri="{BB962C8B-B14F-4D97-AF65-F5344CB8AC3E}">
        <p14:creationId xmlns:p14="http://schemas.microsoft.com/office/powerpoint/2010/main" val="16419390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0C4060-DC94-4F05-B6DB-1F0CA3267A06}"/>
              </a:ext>
            </a:extLst>
          </p:cNvPr>
          <p:cNvSpPr>
            <a:spLocks noGrp="1"/>
          </p:cNvSpPr>
          <p:nvPr>
            <p:ph type="dt" sz="half" idx="10"/>
          </p:nvPr>
        </p:nvSpPr>
        <p:spPr/>
        <p:txBody>
          <a:bodyPr/>
          <a:lstStyle/>
          <a:p>
            <a:fld id="{099D5864-85AC-4D1D-9A2C-1A0380C4B4CE}" type="datetimeFigureOut">
              <a:rPr lang="en-US" smtClean="0"/>
              <a:t>3/11/2018</a:t>
            </a:fld>
            <a:endParaRPr lang="en-US"/>
          </a:p>
        </p:txBody>
      </p:sp>
      <p:sp>
        <p:nvSpPr>
          <p:cNvPr id="3" name="Footer Placeholder 2">
            <a:extLst>
              <a:ext uri="{FF2B5EF4-FFF2-40B4-BE49-F238E27FC236}">
                <a16:creationId xmlns:a16="http://schemas.microsoft.com/office/drawing/2014/main" id="{B1B613D6-1923-4B74-9645-091E28F9E64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BF6084-D0CA-44C3-808A-F4AFC45408B2}"/>
              </a:ext>
            </a:extLst>
          </p:cNvPr>
          <p:cNvSpPr>
            <a:spLocks noGrp="1"/>
          </p:cNvSpPr>
          <p:nvPr>
            <p:ph type="sldNum" sz="quarter" idx="12"/>
          </p:nvPr>
        </p:nvSpPr>
        <p:spPr/>
        <p:txBody>
          <a:bodyPr/>
          <a:lstStyle/>
          <a:p>
            <a:fld id="{28DF139C-28BD-4F23-BC4F-ACAA7AABB3BD}" type="slidenum">
              <a:rPr lang="en-US" smtClean="0"/>
              <a:t>‹#›</a:t>
            </a:fld>
            <a:endParaRPr lang="en-US"/>
          </a:p>
        </p:txBody>
      </p:sp>
    </p:spTree>
    <p:extLst>
      <p:ext uri="{BB962C8B-B14F-4D97-AF65-F5344CB8AC3E}">
        <p14:creationId xmlns:p14="http://schemas.microsoft.com/office/powerpoint/2010/main" val="15155521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B6D9B-E81B-47EB-9591-57FA79ABF366}"/>
              </a:ext>
            </a:extLst>
          </p:cNvPr>
          <p:cNvSpPr>
            <a:spLocks noGrp="1"/>
          </p:cNvSpPr>
          <p:nvPr>
            <p:ph type="title"/>
          </p:nvPr>
        </p:nvSpPr>
        <p:spPr>
          <a:xfrm>
            <a:off x="473075" y="342900"/>
            <a:ext cx="2211388" cy="120015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A40724-908B-4DAE-9862-6D0F00FA8D5F}"/>
              </a:ext>
            </a:extLst>
          </p:cNvPr>
          <p:cNvSpPr>
            <a:spLocks noGrp="1"/>
          </p:cNvSpPr>
          <p:nvPr>
            <p:ph idx="1"/>
          </p:nvPr>
        </p:nvSpPr>
        <p:spPr>
          <a:xfrm>
            <a:off x="2916238" y="741363"/>
            <a:ext cx="3471862"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03621E3-64F8-498F-9AE4-B641FA324878}"/>
              </a:ext>
            </a:extLst>
          </p:cNvPr>
          <p:cNvSpPr>
            <a:spLocks noGrp="1"/>
          </p:cNvSpPr>
          <p:nvPr>
            <p:ph type="body" sz="half" idx="2"/>
          </p:nvPr>
        </p:nvSpPr>
        <p:spPr>
          <a:xfrm>
            <a:off x="473075" y="1543050"/>
            <a:ext cx="2211388"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96310DC-978C-4399-A8E9-8B62B3DE66DB}"/>
              </a:ext>
            </a:extLst>
          </p:cNvPr>
          <p:cNvSpPr>
            <a:spLocks noGrp="1"/>
          </p:cNvSpPr>
          <p:nvPr>
            <p:ph type="dt" sz="half" idx="10"/>
          </p:nvPr>
        </p:nvSpPr>
        <p:spPr/>
        <p:txBody>
          <a:bodyPr/>
          <a:lstStyle/>
          <a:p>
            <a:fld id="{099D5864-85AC-4D1D-9A2C-1A0380C4B4CE}" type="datetimeFigureOut">
              <a:rPr lang="en-US" smtClean="0"/>
              <a:t>3/11/2018</a:t>
            </a:fld>
            <a:endParaRPr lang="en-US"/>
          </a:p>
        </p:txBody>
      </p:sp>
      <p:sp>
        <p:nvSpPr>
          <p:cNvPr id="6" name="Footer Placeholder 5">
            <a:extLst>
              <a:ext uri="{FF2B5EF4-FFF2-40B4-BE49-F238E27FC236}">
                <a16:creationId xmlns:a16="http://schemas.microsoft.com/office/drawing/2014/main" id="{C59392F2-C3EC-440F-992F-39957DD57C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DAD60F-9644-45FE-A95A-5EE3BC31F77B}"/>
              </a:ext>
            </a:extLst>
          </p:cNvPr>
          <p:cNvSpPr>
            <a:spLocks noGrp="1"/>
          </p:cNvSpPr>
          <p:nvPr>
            <p:ph type="sldNum" sz="quarter" idx="12"/>
          </p:nvPr>
        </p:nvSpPr>
        <p:spPr/>
        <p:txBody>
          <a:bodyPr/>
          <a:lstStyle/>
          <a:p>
            <a:fld id="{28DF139C-28BD-4F23-BC4F-ACAA7AABB3BD}" type="slidenum">
              <a:rPr lang="en-US" smtClean="0"/>
              <a:t>‹#›</a:t>
            </a:fld>
            <a:endParaRPr lang="en-US"/>
          </a:p>
        </p:txBody>
      </p:sp>
    </p:spTree>
    <p:extLst>
      <p:ext uri="{BB962C8B-B14F-4D97-AF65-F5344CB8AC3E}">
        <p14:creationId xmlns:p14="http://schemas.microsoft.com/office/powerpoint/2010/main" val="13540653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9FEB8-64F3-4D33-ACC0-8085A1B17720}"/>
              </a:ext>
            </a:extLst>
          </p:cNvPr>
          <p:cNvSpPr>
            <a:spLocks noGrp="1"/>
          </p:cNvSpPr>
          <p:nvPr>
            <p:ph type="title"/>
          </p:nvPr>
        </p:nvSpPr>
        <p:spPr>
          <a:xfrm>
            <a:off x="473075" y="342900"/>
            <a:ext cx="2211388" cy="120015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5683EB-0B8E-494D-9315-8B4A86F1F2F2}"/>
              </a:ext>
            </a:extLst>
          </p:cNvPr>
          <p:cNvSpPr>
            <a:spLocks noGrp="1"/>
          </p:cNvSpPr>
          <p:nvPr>
            <p:ph type="pic" idx="1"/>
          </p:nvPr>
        </p:nvSpPr>
        <p:spPr>
          <a:xfrm>
            <a:off x="2916238" y="741363"/>
            <a:ext cx="3471862"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F11A09E-4501-4DA9-884B-3E4F92BA57D8}"/>
              </a:ext>
            </a:extLst>
          </p:cNvPr>
          <p:cNvSpPr>
            <a:spLocks noGrp="1"/>
          </p:cNvSpPr>
          <p:nvPr>
            <p:ph type="body" sz="half" idx="2"/>
          </p:nvPr>
        </p:nvSpPr>
        <p:spPr>
          <a:xfrm>
            <a:off x="473075" y="1543050"/>
            <a:ext cx="2211388"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DE32C8D-2234-4CA5-B355-235C8F072089}"/>
              </a:ext>
            </a:extLst>
          </p:cNvPr>
          <p:cNvSpPr>
            <a:spLocks noGrp="1"/>
          </p:cNvSpPr>
          <p:nvPr>
            <p:ph type="dt" sz="half" idx="10"/>
          </p:nvPr>
        </p:nvSpPr>
        <p:spPr/>
        <p:txBody>
          <a:bodyPr/>
          <a:lstStyle/>
          <a:p>
            <a:fld id="{099D5864-85AC-4D1D-9A2C-1A0380C4B4CE}" type="datetimeFigureOut">
              <a:rPr lang="en-US" smtClean="0"/>
              <a:t>3/11/2018</a:t>
            </a:fld>
            <a:endParaRPr lang="en-US"/>
          </a:p>
        </p:txBody>
      </p:sp>
      <p:sp>
        <p:nvSpPr>
          <p:cNvPr id="6" name="Footer Placeholder 5">
            <a:extLst>
              <a:ext uri="{FF2B5EF4-FFF2-40B4-BE49-F238E27FC236}">
                <a16:creationId xmlns:a16="http://schemas.microsoft.com/office/drawing/2014/main" id="{3B6F9602-6C28-4592-BC5B-EB2C887467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5732A4-8792-4330-9505-0A7775A4894C}"/>
              </a:ext>
            </a:extLst>
          </p:cNvPr>
          <p:cNvSpPr>
            <a:spLocks noGrp="1"/>
          </p:cNvSpPr>
          <p:nvPr>
            <p:ph type="sldNum" sz="quarter" idx="12"/>
          </p:nvPr>
        </p:nvSpPr>
        <p:spPr/>
        <p:txBody>
          <a:bodyPr/>
          <a:lstStyle/>
          <a:p>
            <a:fld id="{28DF139C-28BD-4F23-BC4F-ACAA7AABB3BD}" type="slidenum">
              <a:rPr lang="en-US" smtClean="0"/>
              <a:t>‹#›</a:t>
            </a:fld>
            <a:endParaRPr lang="en-US"/>
          </a:p>
        </p:txBody>
      </p:sp>
    </p:spTree>
    <p:extLst>
      <p:ext uri="{BB962C8B-B14F-4D97-AF65-F5344CB8AC3E}">
        <p14:creationId xmlns:p14="http://schemas.microsoft.com/office/powerpoint/2010/main" val="19968789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43394-BB5E-4B0A-B5D7-34C732D92B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5858696-C75B-4DB7-A017-1D0277A3395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546B59-EE44-4A69-8C95-F65BB668976F}"/>
              </a:ext>
            </a:extLst>
          </p:cNvPr>
          <p:cNvSpPr>
            <a:spLocks noGrp="1"/>
          </p:cNvSpPr>
          <p:nvPr>
            <p:ph type="dt" sz="half" idx="10"/>
          </p:nvPr>
        </p:nvSpPr>
        <p:spPr/>
        <p:txBody>
          <a:bodyPr/>
          <a:lstStyle/>
          <a:p>
            <a:fld id="{099D5864-85AC-4D1D-9A2C-1A0380C4B4CE}" type="datetimeFigureOut">
              <a:rPr lang="en-US" smtClean="0"/>
              <a:t>3/11/2018</a:t>
            </a:fld>
            <a:endParaRPr lang="en-US"/>
          </a:p>
        </p:txBody>
      </p:sp>
      <p:sp>
        <p:nvSpPr>
          <p:cNvPr id="5" name="Footer Placeholder 4">
            <a:extLst>
              <a:ext uri="{FF2B5EF4-FFF2-40B4-BE49-F238E27FC236}">
                <a16:creationId xmlns:a16="http://schemas.microsoft.com/office/drawing/2014/main" id="{A1AA1355-D7CC-4739-8D0D-9CDD46A0D0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0BC18E-F849-4782-8DA7-8DC62ABBC7EF}"/>
              </a:ext>
            </a:extLst>
          </p:cNvPr>
          <p:cNvSpPr>
            <a:spLocks noGrp="1"/>
          </p:cNvSpPr>
          <p:nvPr>
            <p:ph type="sldNum" sz="quarter" idx="12"/>
          </p:nvPr>
        </p:nvSpPr>
        <p:spPr/>
        <p:txBody>
          <a:bodyPr/>
          <a:lstStyle/>
          <a:p>
            <a:fld id="{28DF139C-28BD-4F23-BC4F-ACAA7AABB3BD}" type="slidenum">
              <a:rPr lang="en-US" smtClean="0"/>
              <a:t>‹#›</a:t>
            </a:fld>
            <a:endParaRPr lang="en-US"/>
          </a:p>
        </p:txBody>
      </p:sp>
    </p:spTree>
    <p:extLst>
      <p:ext uri="{BB962C8B-B14F-4D97-AF65-F5344CB8AC3E}">
        <p14:creationId xmlns:p14="http://schemas.microsoft.com/office/powerpoint/2010/main" val="216600293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54B78B-25E8-4F94-A83B-B787961E094D}"/>
              </a:ext>
            </a:extLst>
          </p:cNvPr>
          <p:cNvSpPr>
            <a:spLocks noGrp="1"/>
          </p:cNvSpPr>
          <p:nvPr>
            <p:ph type="title" orient="vert"/>
          </p:nvPr>
        </p:nvSpPr>
        <p:spPr>
          <a:xfrm>
            <a:off x="4908550" y="274638"/>
            <a:ext cx="1477963" cy="435768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82312C-CD01-461B-9927-19BBD8DB18AE}"/>
              </a:ext>
            </a:extLst>
          </p:cNvPr>
          <p:cNvSpPr>
            <a:spLocks noGrp="1"/>
          </p:cNvSpPr>
          <p:nvPr>
            <p:ph type="body" orient="vert" idx="1"/>
          </p:nvPr>
        </p:nvSpPr>
        <p:spPr>
          <a:xfrm>
            <a:off x="471488" y="274638"/>
            <a:ext cx="4284662" cy="435768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9226BC-09DB-468E-A175-9D3622B1711D}"/>
              </a:ext>
            </a:extLst>
          </p:cNvPr>
          <p:cNvSpPr>
            <a:spLocks noGrp="1"/>
          </p:cNvSpPr>
          <p:nvPr>
            <p:ph type="dt" sz="half" idx="10"/>
          </p:nvPr>
        </p:nvSpPr>
        <p:spPr/>
        <p:txBody>
          <a:bodyPr/>
          <a:lstStyle/>
          <a:p>
            <a:fld id="{099D5864-85AC-4D1D-9A2C-1A0380C4B4CE}" type="datetimeFigureOut">
              <a:rPr lang="en-US" smtClean="0"/>
              <a:t>3/11/2018</a:t>
            </a:fld>
            <a:endParaRPr lang="en-US"/>
          </a:p>
        </p:txBody>
      </p:sp>
      <p:sp>
        <p:nvSpPr>
          <p:cNvPr id="5" name="Footer Placeholder 4">
            <a:extLst>
              <a:ext uri="{FF2B5EF4-FFF2-40B4-BE49-F238E27FC236}">
                <a16:creationId xmlns:a16="http://schemas.microsoft.com/office/drawing/2014/main" id="{479CD62F-A5B3-40A0-9032-58594A7142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94387-7883-41F4-B518-EBF9B79F68BC}"/>
              </a:ext>
            </a:extLst>
          </p:cNvPr>
          <p:cNvSpPr>
            <a:spLocks noGrp="1"/>
          </p:cNvSpPr>
          <p:nvPr>
            <p:ph type="sldNum" sz="quarter" idx="12"/>
          </p:nvPr>
        </p:nvSpPr>
        <p:spPr/>
        <p:txBody>
          <a:bodyPr/>
          <a:lstStyle/>
          <a:p>
            <a:fld id="{28DF139C-28BD-4F23-BC4F-ACAA7AABB3BD}" type="slidenum">
              <a:rPr lang="en-US" smtClean="0"/>
              <a:t>‹#›</a:t>
            </a:fld>
            <a:endParaRPr lang="en-US"/>
          </a:p>
        </p:txBody>
      </p:sp>
    </p:spTree>
    <p:extLst>
      <p:ext uri="{BB962C8B-B14F-4D97-AF65-F5344CB8AC3E}">
        <p14:creationId xmlns:p14="http://schemas.microsoft.com/office/powerpoint/2010/main" val="3428430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191" y="0"/>
            <a:ext cx="6859191" cy="5145599"/>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658151" y="1693191"/>
            <a:ext cx="2318004" cy="2265258"/>
          </a:xfrm>
        </p:spPr>
        <p:txBody>
          <a:bodyPr anchor="ctr"/>
          <a:lstStyle>
            <a:lvl1pPr algn="l">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3839446" y="1693191"/>
            <a:ext cx="2311887" cy="2265258"/>
          </a:xfrm>
        </p:spPr>
        <p:txBody>
          <a:bodyPr anchor="ctr"/>
          <a:lstStyle>
            <a:lvl1pPr marL="0" indent="0" algn="l">
              <a:buNone/>
              <a:defRPr sz="1500" cap="all">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37A2B02-7409-40FB-8AE3-73E6A090FF21}" type="datetimeFigureOut">
              <a:rPr lang="en-US" smtClean="0"/>
              <a:t>3/11/2018</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5809233" y="0"/>
            <a:ext cx="514350" cy="82459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5758962" y="221798"/>
            <a:ext cx="593481" cy="575765"/>
          </a:xfrm>
          <a:prstGeom prst="rect">
            <a:avLst/>
          </a:prstGeom>
        </p:spPr>
        <p:txBody>
          <a:bodyPr anchor="b"/>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2790219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3" name="Content Placeholder 2"/>
          <p:cNvSpPr>
            <a:spLocks noGrp="1"/>
          </p:cNvSpPr>
          <p:nvPr>
            <p:ph sz="half" idx="1"/>
          </p:nvPr>
        </p:nvSpPr>
        <p:spPr>
          <a:xfrm>
            <a:off x="649830" y="1866901"/>
            <a:ext cx="2727735" cy="264795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80436" y="1866902"/>
            <a:ext cx="2727735" cy="264795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7A2B02-7409-40FB-8AE3-73E6A090FF21}" type="datetimeFigureOut">
              <a:rPr lang="en-US" smtClean="0"/>
              <a:t>3/11/2018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5758962" y="221798"/>
            <a:ext cx="593481" cy="575765"/>
          </a:xfrm>
          <a:prstGeom prst="rect">
            <a:avLst/>
          </a:prstGeom>
        </p:spPr>
        <p:txBody>
          <a:bodyPr anchor="b"/>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4168964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52438" y="1866900"/>
            <a:ext cx="2725127" cy="569468"/>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49830" y="2436368"/>
            <a:ext cx="2727735" cy="207848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80436" y="1866901"/>
            <a:ext cx="2727734" cy="567476"/>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480436" y="2434377"/>
            <a:ext cx="2727735" cy="2080475"/>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7A2B02-7409-40FB-8AE3-73E6A090FF21}" type="datetimeFigureOut">
              <a:rPr lang="en-US" smtClean="0"/>
              <a:t>3/11/2018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5758962" y="221798"/>
            <a:ext cx="593481" cy="575765"/>
          </a:xfrm>
          <a:prstGeom prst="rect">
            <a:avLst/>
          </a:prstGeom>
        </p:spPr>
        <p:txBody>
          <a:bodyPr anchor="b"/>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628236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7A2B02-7409-40FB-8AE3-73E6A090FF21}" type="datetimeFigureOut">
              <a:rPr lang="en-US" smtClean="0"/>
              <a:t>3/11/2018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5758962" y="221798"/>
            <a:ext cx="593481" cy="575765"/>
          </a:xfrm>
          <a:prstGeom prst="rect">
            <a:avLst/>
          </a:prstGeom>
        </p:spPr>
        <p:txBody>
          <a:bodyPr anchor="b"/>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1726319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5809233" y="0"/>
            <a:ext cx="514350" cy="82459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837A2B02-7409-40FB-8AE3-73E6A090FF21}" type="datetimeFigureOut">
              <a:rPr lang="en-US" smtClean="0"/>
              <a:t>3/11/2018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5758962" y="221798"/>
            <a:ext cx="593481" cy="575765"/>
          </a:xfrm>
          <a:prstGeom prst="rect">
            <a:avLst/>
          </a:prstGeom>
        </p:spPr>
        <p:txBody>
          <a:bodyPr/>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3563016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191" y="0"/>
            <a:ext cx="6859191" cy="5145599"/>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649830" y="1085850"/>
            <a:ext cx="2034443" cy="1121691"/>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426695" y="1085850"/>
            <a:ext cx="2724638" cy="3429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649831" y="2315134"/>
            <a:ext cx="2034442" cy="2200276"/>
          </a:xfrm>
        </p:spPr>
        <p:txBody>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837A2B02-7409-40FB-8AE3-73E6A090FF21}" type="datetimeFigureOut">
              <a:rPr lang="en-US" smtClean="0"/>
              <a:t>3/11/2018</a:t>
            </a:fld>
            <a:endParaRPr lang="en-US"/>
          </a:p>
        </p:txBody>
      </p:sp>
      <p:sp>
        <p:nvSpPr>
          <p:cNvPr id="6" name="Footer Placeholder 5"/>
          <p:cNvSpPr>
            <a:spLocks noGrp="1"/>
          </p:cNvSpPr>
          <p:nvPr>
            <p:ph type="ftr" sz="quarter" idx="11"/>
          </p:nvPr>
        </p:nvSpPr>
        <p:spPr/>
        <p:txBody>
          <a:bodyPr/>
          <a:lstStyle/>
          <a:p>
            <a:endParaRPr lang="en-US"/>
          </a:p>
        </p:txBody>
      </p:sp>
      <p:sp>
        <p:nvSpPr>
          <p:cNvPr id="9" name="Rectangle 8"/>
          <p:cNvSpPr/>
          <p:nvPr/>
        </p:nvSpPr>
        <p:spPr>
          <a:xfrm>
            <a:off x="5809233" y="0"/>
            <a:ext cx="514350" cy="82459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5758962" y="221798"/>
            <a:ext cx="593481" cy="575765"/>
          </a:xfrm>
          <a:prstGeom prst="rect">
            <a:avLst/>
          </a:prstGeom>
        </p:spPr>
        <p:txBody>
          <a:bodyPr/>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3817262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191" y="0"/>
            <a:ext cx="6859191" cy="5145599"/>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649830" y="1036043"/>
            <a:ext cx="2240317" cy="1181106"/>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42182" y="990600"/>
            <a:ext cx="2093327" cy="31623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649830" y="2314575"/>
            <a:ext cx="2240317" cy="1838325"/>
          </a:xfrm>
        </p:spPr>
        <p:txBody>
          <a:bodyPr>
            <a:normAutofit/>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837A2B02-7409-40FB-8AE3-73E6A090FF21}" type="datetimeFigureOut">
              <a:rPr lang="en-US" smtClean="0"/>
              <a:t>3/11/2018</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5809233" y="0"/>
            <a:ext cx="514350" cy="82459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5758962" y="221798"/>
            <a:ext cx="593481" cy="575765"/>
          </a:xfrm>
          <a:prstGeom prst="rect">
            <a:avLst/>
          </a:prstGeom>
        </p:spPr>
        <p:txBody>
          <a:bodyPr/>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2187122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191" y="0"/>
            <a:ext cx="6859191" cy="5145599"/>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Placeholder 1"/>
          <p:cNvSpPr>
            <a:spLocks noGrp="1"/>
          </p:cNvSpPr>
          <p:nvPr>
            <p:ph type="title"/>
          </p:nvPr>
        </p:nvSpPr>
        <p:spPr bwMode="gray">
          <a:xfrm>
            <a:off x="649830" y="695325"/>
            <a:ext cx="4758945" cy="532399"/>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48287" y="1866900"/>
            <a:ext cx="4758945" cy="26479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80833" y="4774124"/>
            <a:ext cx="742949" cy="171494"/>
          </a:xfrm>
          <a:prstGeom prst="rect">
            <a:avLst/>
          </a:prstGeom>
        </p:spPr>
        <p:txBody>
          <a:bodyPr vert="horz" lIns="91440" tIns="45720" rIns="91440" bIns="45720" rtlCol="0" anchor="b"/>
          <a:lstStyle>
            <a:lvl1pPr algn="r">
              <a:defRPr sz="675" b="1" i="0">
                <a:solidFill>
                  <a:schemeClr val="accent1"/>
                </a:solidFill>
              </a:defRPr>
            </a:lvl1pPr>
          </a:lstStyle>
          <a:p>
            <a:fld id="{837A2B02-7409-40FB-8AE3-73E6A090FF21}" type="datetimeFigureOut">
              <a:rPr lang="en-US" smtClean="0"/>
              <a:t>3/11/2018</a:t>
            </a:fld>
            <a:endParaRPr lang="en-US"/>
          </a:p>
        </p:txBody>
      </p:sp>
      <p:sp>
        <p:nvSpPr>
          <p:cNvPr id="5" name="Footer Placeholder 4"/>
          <p:cNvSpPr>
            <a:spLocks noGrp="1"/>
          </p:cNvSpPr>
          <p:nvPr>
            <p:ph type="ftr" sz="quarter" idx="3"/>
          </p:nvPr>
        </p:nvSpPr>
        <p:spPr>
          <a:xfrm>
            <a:off x="443133" y="4774123"/>
            <a:ext cx="2894846" cy="171495"/>
          </a:xfrm>
          <a:prstGeom prst="rect">
            <a:avLst/>
          </a:prstGeom>
        </p:spPr>
        <p:txBody>
          <a:bodyPr vert="horz" lIns="91440" tIns="45720" rIns="91440" bIns="45720" rtlCol="0" anchor="b"/>
          <a:lstStyle>
            <a:lvl1pPr algn="l">
              <a:defRPr sz="675" b="1" i="0">
                <a:solidFill>
                  <a:schemeClr val="accent1"/>
                </a:solidFill>
              </a:defRPr>
            </a:lvl1pPr>
          </a:lstStyle>
          <a:p>
            <a:endParaRPr lang="en-US"/>
          </a:p>
        </p:txBody>
      </p:sp>
      <p:sp>
        <p:nvSpPr>
          <p:cNvPr id="26" name="Rectangle 25"/>
          <p:cNvSpPr/>
          <p:nvPr/>
        </p:nvSpPr>
        <p:spPr>
          <a:xfrm>
            <a:off x="5809233" y="0"/>
            <a:ext cx="514350" cy="82459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5758962" y="221798"/>
            <a:ext cx="593481" cy="575765"/>
          </a:xfrm>
          <a:prstGeom prst="rect">
            <a:avLst/>
          </a:prstGeom>
        </p:spPr>
        <p:txBody>
          <a:bodyPr anchor="b"/>
          <a:lstStyle>
            <a:lvl1pPr algn="ctr">
              <a:defRPr sz="2100">
                <a:solidFill>
                  <a:schemeClr val="bg1"/>
                </a:solidFill>
              </a:defRPr>
            </a:lvl1pPr>
          </a:lstStyle>
          <a:p>
            <a:fld id="{A26C7874-51F9-489C-B266-4365FBC66878}" type="slidenum">
              <a:rPr lang="en-US" smtClean="0"/>
              <a:t>‹#›</a:t>
            </a:fld>
            <a:endParaRPr lang="en-US"/>
          </a:p>
        </p:txBody>
      </p:sp>
    </p:spTree>
    <p:extLst>
      <p:ext uri="{BB962C8B-B14F-4D97-AF65-F5344CB8AC3E}">
        <p14:creationId xmlns:p14="http://schemas.microsoft.com/office/powerpoint/2010/main" val="242241687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342900" rtl="0" eaLnBrk="1" latinLnBrk="0" hangingPunct="1">
        <a:spcBef>
          <a:spcPct val="0"/>
        </a:spcBef>
        <a:buNone/>
        <a:defRPr sz="24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lumMod val="75000"/>
              <a:lumOff val="25000"/>
            </a:schemeClr>
          </a:solidFill>
          <a:latin typeface="+mn-lt"/>
          <a:ea typeface="+mn-ea"/>
          <a:cs typeface="+mn-cs"/>
        </a:defRPr>
      </a:lvl1pPr>
      <a:lvl2pPr marL="514350" indent="-212598"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2pPr>
      <a:lvl3pPr marL="72009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lumMod val="75000"/>
              <a:lumOff val="25000"/>
            </a:schemeClr>
          </a:solidFill>
          <a:latin typeface="+mn-lt"/>
          <a:ea typeface="+mn-ea"/>
          <a:cs typeface="+mn-cs"/>
        </a:defRPr>
      </a:lvl3pPr>
      <a:lvl4pPr marL="92583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4pPr>
      <a:lvl5pPr marL="113157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5pPr>
      <a:lvl6pPr marL="13609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6pPr>
      <a:lvl7pPr marL="15538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7pPr>
      <a:lvl8pPr marL="16942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8pPr>
      <a:lvl9pPr marL="18646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C3C5AE-AE07-4681-A800-2A64E6C1503B}"/>
              </a:ext>
            </a:extLst>
          </p:cNvPr>
          <p:cNvSpPr>
            <a:spLocks noGrp="1"/>
          </p:cNvSpPr>
          <p:nvPr>
            <p:ph type="title"/>
          </p:nvPr>
        </p:nvSpPr>
        <p:spPr>
          <a:xfrm>
            <a:off x="471488" y="274638"/>
            <a:ext cx="5915025" cy="99377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BD0BBF8-15DA-4D1B-81F1-97CB597FB751}"/>
              </a:ext>
            </a:extLst>
          </p:cNvPr>
          <p:cNvSpPr>
            <a:spLocks noGrp="1"/>
          </p:cNvSpPr>
          <p:nvPr>
            <p:ph type="body" idx="1"/>
          </p:nvPr>
        </p:nvSpPr>
        <p:spPr>
          <a:xfrm>
            <a:off x="471488" y="1370013"/>
            <a:ext cx="5915025" cy="326231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0924D4-E02C-451F-BE44-77BFA35A6A69}"/>
              </a:ext>
            </a:extLst>
          </p:cNvPr>
          <p:cNvSpPr>
            <a:spLocks noGrp="1"/>
          </p:cNvSpPr>
          <p:nvPr>
            <p:ph type="dt" sz="half" idx="2"/>
          </p:nvPr>
        </p:nvSpPr>
        <p:spPr>
          <a:xfrm>
            <a:off x="471488" y="4767263"/>
            <a:ext cx="154305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099D5864-85AC-4D1D-9A2C-1A0380C4B4CE}" type="datetimeFigureOut">
              <a:rPr lang="en-US" smtClean="0"/>
              <a:t>3/11/2018</a:t>
            </a:fld>
            <a:endParaRPr lang="en-US"/>
          </a:p>
        </p:txBody>
      </p:sp>
      <p:sp>
        <p:nvSpPr>
          <p:cNvPr id="5" name="Footer Placeholder 4">
            <a:extLst>
              <a:ext uri="{FF2B5EF4-FFF2-40B4-BE49-F238E27FC236}">
                <a16:creationId xmlns:a16="http://schemas.microsoft.com/office/drawing/2014/main" id="{DF0E008D-B0AD-4B32-BEF2-D3D490C7C28A}"/>
              </a:ext>
            </a:extLst>
          </p:cNvPr>
          <p:cNvSpPr>
            <a:spLocks noGrp="1"/>
          </p:cNvSpPr>
          <p:nvPr>
            <p:ph type="ftr" sz="quarter" idx="3"/>
          </p:nvPr>
        </p:nvSpPr>
        <p:spPr>
          <a:xfrm>
            <a:off x="2271713" y="4767263"/>
            <a:ext cx="2314575"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ABA2A9-6BFE-4901-8A78-25B0C66B0CF0}"/>
              </a:ext>
            </a:extLst>
          </p:cNvPr>
          <p:cNvSpPr>
            <a:spLocks noGrp="1"/>
          </p:cNvSpPr>
          <p:nvPr>
            <p:ph type="sldNum" sz="quarter" idx="4"/>
          </p:nvPr>
        </p:nvSpPr>
        <p:spPr>
          <a:xfrm>
            <a:off x="4843463" y="4767263"/>
            <a:ext cx="154305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28DF139C-28BD-4F23-BC4F-ACAA7AABB3BD}" type="slidenum">
              <a:rPr lang="en-US" smtClean="0"/>
              <a:t>‹#›</a:t>
            </a:fld>
            <a:endParaRPr lang="en-US"/>
          </a:p>
        </p:txBody>
      </p:sp>
    </p:spTree>
    <p:extLst>
      <p:ext uri="{BB962C8B-B14F-4D97-AF65-F5344CB8AC3E}">
        <p14:creationId xmlns:p14="http://schemas.microsoft.com/office/powerpoint/2010/main" val="3948437284"/>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ingaring.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6.xml"/><Relationship Id="rId5" Type="http://schemas.openxmlformats.org/officeDocument/2006/relationships/image" Target="../media/image36.png"/><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github.com/RolandPheasant/DynamicData" TargetMode="External"/><Relationship Id="rId2" Type="http://schemas.openxmlformats.org/officeDocument/2006/relationships/hyperlink" Target="http://www.introtorx.com/" TargetMode="External"/><Relationship Id="rId1" Type="http://schemas.openxmlformats.org/officeDocument/2006/relationships/slideLayout" Target="../slideLayouts/slideLayout2.xml"/><Relationship Id="rId5" Type="http://schemas.openxmlformats.org/officeDocument/2006/relationships/hyperlink" Target="https://github.com/paulcbetts/refit" TargetMode="External"/><Relationship Id="rId4" Type="http://schemas.openxmlformats.org/officeDocument/2006/relationships/hyperlink" Target="https://reactiveui.net/"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40219-A523-4DDF-B5AB-17DE44AB8092}"/>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D7532444-18B2-4038-8929-C19359541C1E}"/>
              </a:ext>
            </a:extLst>
          </p:cNvPr>
          <p:cNvSpPr>
            <a:spLocks noGrp="1"/>
          </p:cNvSpPr>
          <p:nvPr>
            <p:ph idx="1"/>
          </p:nvPr>
        </p:nvSpPr>
        <p:spPr/>
        <p:txBody>
          <a:bodyPr/>
          <a:lstStyle/>
          <a:p>
            <a:r>
              <a:rPr lang="en-US" dirty="0"/>
              <a:t>Xamarin Forms Developer at Microsoft</a:t>
            </a:r>
          </a:p>
          <a:p>
            <a:r>
              <a:rPr lang="en-US" dirty="0">
                <a:hlinkClick r:id="rId3"/>
              </a:rPr>
              <a:t>https://www.pingaring.com</a:t>
            </a:r>
            <a:endParaRPr lang="en-US" dirty="0"/>
          </a:p>
          <a:p>
            <a:r>
              <a:rPr lang="en-US" dirty="0"/>
              <a:t>@</a:t>
            </a:r>
            <a:r>
              <a:rPr lang="en-US" dirty="0" err="1"/>
              <a:t>PureWeen</a:t>
            </a:r>
            <a:endParaRPr lang="en-US" dirty="0"/>
          </a:p>
          <a:p>
            <a:r>
              <a:rPr lang="en-US" dirty="0"/>
              <a:t>Github.com/</a:t>
            </a:r>
            <a:r>
              <a:rPr lang="en-US" dirty="0" err="1"/>
              <a:t>PureWeen</a:t>
            </a:r>
            <a:endParaRPr lang="en-US" dirty="0"/>
          </a:p>
        </p:txBody>
      </p:sp>
    </p:spTree>
    <p:extLst>
      <p:ext uri="{BB962C8B-B14F-4D97-AF65-F5344CB8AC3E}">
        <p14:creationId xmlns:p14="http://schemas.microsoft.com/office/powerpoint/2010/main" val="1351402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AE91D-475B-4B68-BFCA-4AAA6C28925D}"/>
              </a:ext>
            </a:extLst>
          </p:cNvPr>
          <p:cNvSpPr>
            <a:spLocks noGrp="1"/>
          </p:cNvSpPr>
          <p:nvPr>
            <p:ph type="title"/>
          </p:nvPr>
        </p:nvSpPr>
        <p:spPr/>
        <p:txBody>
          <a:bodyPr/>
          <a:lstStyle/>
          <a:p>
            <a:r>
              <a:rPr lang="en-US" dirty="0"/>
              <a:t>Disposable Bonanza</a:t>
            </a:r>
          </a:p>
        </p:txBody>
      </p:sp>
      <p:sp>
        <p:nvSpPr>
          <p:cNvPr id="3" name="Content Placeholder 2">
            <a:extLst>
              <a:ext uri="{FF2B5EF4-FFF2-40B4-BE49-F238E27FC236}">
                <a16:creationId xmlns:a16="http://schemas.microsoft.com/office/drawing/2014/main" id="{73443EB1-07C7-4EB2-9326-33DDD9875EC3}"/>
              </a:ext>
            </a:extLst>
          </p:cNvPr>
          <p:cNvSpPr>
            <a:spLocks noGrp="1"/>
          </p:cNvSpPr>
          <p:nvPr>
            <p:ph idx="1"/>
          </p:nvPr>
        </p:nvSpPr>
        <p:spPr/>
        <p:txBody>
          <a:bodyPr/>
          <a:lstStyle/>
          <a:p>
            <a:r>
              <a:rPr lang="en-US" dirty="0" err="1"/>
              <a:t>CompositeDisposable</a:t>
            </a:r>
            <a:endParaRPr lang="en-US" dirty="0"/>
          </a:p>
          <a:p>
            <a:r>
              <a:rPr lang="en-US" dirty="0" err="1"/>
              <a:t>SerialDisposable</a:t>
            </a:r>
            <a:r>
              <a:rPr lang="en-US" dirty="0"/>
              <a:t> </a:t>
            </a:r>
          </a:p>
          <a:p>
            <a:r>
              <a:rPr lang="en-US" dirty="0" err="1"/>
              <a:t>Disposable.Create</a:t>
            </a:r>
            <a:r>
              <a:rPr lang="en-US" dirty="0"/>
              <a:t>(Action) </a:t>
            </a:r>
          </a:p>
        </p:txBody>
      </p:sp>
      <p:pic>
        <p:nvPicPr>
          <p:cNvPr id="4" name="Picture 3">
            <a:extLst>
              <a:ext uri="{FF2B5EF4-FFF2-40B4-BE49-F238E27FC236}">
                <a16:creationId xmlns:a16="http://schemas.microsoft.com/office/drawing/2014/main" id="{45848FCF-38CB-4B25-A5CA-2A13A4BC38B1}"/>
              </a:ext>
            </a:extLst>
          </p:cNvPr>
          <p:cNvPicPr>
            <a:picLocks noChangeAspect="1"/>
          </p:cNvPicPr>
          <p:nvPr/>
        </p:nvPicPr>
        <p:blipFill>
          <a:blip r:embed="rId3"/>
          <a:stretch>
            <a:fillRect/>
          </a:stretch>
        </p:blipFill>
        <p:spPr>
          <a:xfrm>
            <a:off x="4235505" y="452497"/>
            <a:ext cx="1456867" cy="1018052"/>
          </a:xfrm>
          <a:prstGeom prst="rect">
            <a:avLst/>
          </a:prstGeom>
        </p:spPr>
      </p:pic>
      <p:pic>
        <p:nvPicPr>
          <p:cNvPr id="5" name="Picture 4">
            <a:extLst>
              <a:ext uri="{FF2B5EF4-FFF2-40B4-BE49-F238E27FC236}">
                <a16:creationId xmlns:a16="http://schemas.microsoft.com/office/drawing/2014/main" id="{3C1BF6B4-1533-48FC-86A0-9801C5FC89C2}"/>
              </a:ext>
            </a:extLst>
          </p:cNvPr>
          <p:cNvPicPr>
            <a:picLocks noChangeAspect="1"/>
          </p:cNvPicPr>
          <p:nvPr/>
        </p:nvPicPr>
        <p:blipFill>
          <a:blip r:embed="rId4"/>
          <a:stretch>
            <a:fillRect/>
          </a:stretch>
        </p:blipFill>
        <p:spPr>
          <a:xfrm>
            <a:off x="361950" y="3000375"/>
            <a:ext cx="6134100" cy="1514475"/>
          </a:xfrm>
          <a:prstGeom prst="rect">
            <a:avLst/>
          </a:prstGeom>
        </p:spPr>
      </p:pic>
    </p:spTree>
    <p:extLst>
      <p:ext uri="{BB962C8B-B14F-4D97-AF65-F5344CB8AC3E}">
        <p14:creationId xmlns:p14="http://schemas.microsoft.com/office/powerpoint/2010/main" val="1332315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93FCA-1CDF-4909-B274-2FCF4363B8FC}"/>
              </a:ext>
            </a:extLst>
          </p:cNvPr>
          <p:cNvSpPr>
            <a:spLocks noGrp="1"/>
          </p:cNvSpPr>
          <p:nvPr>
            <p:ph type="title"/>
          </p:nvPr>
        </p:nvSpPr>
        <p:spPr/>
        <p:txBody>
          <a:bodyPr/>
          <a:lstStyle/>
          <a:p>
            <a:r>
              <a:rPr lang="en-US" dirty="0"/>
              <a:t>Apply same iterator idea to observables</a:t>
            </a:r>
          </a:p>
        </p:txBody>
      </p:sp>
      <p:pic>
        <p:nvPicPr>
          <p:cNvPr id="4" name="Picture 3">
            <a:extLst>
              <a:ext uri="{FF2B5EF4-FFF2-40B4-BE49-F238E27FC236}">
                <a16:creationId xmlns:a16="http://schemas.microsoft.com/office/drawing/2014/main" id="{36D00384-5678-42CB-AAC4-9EA0BA3E140B}"/>
              </a:ext>
            </a:extLst>
          </p:cNvPr>
          <p:cNvPicPr>
            <a:picLocks noChangeAspect="1"/>
          </p:cNvPicPr>
          <p:nvPr/>
        </p:nvPicPr>
        <p:blipFill>
          <a:blip r:embed="rId3"/>
          <a:stretch>
            <a:fillRect/>
          </a:stretch>
        </p:blipFill>
        <p:spPr>
          <a:xfrm>
            <a:off x="576476" y="3339850"/>
            <a:ext cx="5724525" cy="1333500"/>
          </a:xfrm>
          <a:prstGeom prst="rect">
            <a:avLst/>
          </a:prstGeom>
        </p:spPr>
      </p:pic>
      <p:pic>
        <p:nvPicPr>
          <p:cNvPr id="5" name="Picture 4">
            <a:extLst>
              <a:ext uri="{FF2B5EF4-FFF2-40B4-BE49-F238E27FC236}">
                <a16:creationId xmlns:a16="http://schemas.microsoft.com/office/drawing/2014/main" id="{46C1C899-7CDF-46F2-A0C7-5C6B5D9E71EB}"/>
              </a:ext>
            </a:extLst>
          </p:cNvPr>
          <p:cNvPicPr>
            <a:picLocks noChangeAspect="1"/>
          </p:cNvPicPr>
          <p:nvPr/>
        </p:nvPicPr>
        <p:blipFill>
          <a:blip r:embed="rId4"/>
          <a:stretch>
            <a:fillRect/>
          </a:stretch>
        </p:blipFill>
        <p:spPr>
          <a:xfrm>
            <a:off x="1033462" y="1688435"/>
            <a:ext cx="4791075" cy="1304925"/>
          </a:xfrm>
          <a:prstGeom prst="rect">
            <a:avLst/>
          </a:prstGeom>
        </p:spPr>
      </p:pic>
    </p:spTree>
    <p:extLst>
      <p:ext uri="{BB962C8B-B14F-4D97-AF65-F5344CB8AC3E}">
        <p14:creationId xmlns:p14="http://schemas.microsoft.com/office/powerpoint/2010/main" val="11607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14AE0-3009-4D07-83CA-9A08DCFED9BB}"/>
              </a:ext>
            </a:extLst>
          </p:cNvPr>
          <p:cNvSpPr>
            <a:spLocks noGrp="1"/>
          </p:cNvSpPr>
          <p:nvPr>
            <p:ph type="title"/>
          </p:nvPr>
        </p:nvSpPr>
        <p:spPr/>
        <p:txBody>
          <a:bodyPr/>
          <a:lstStyle/>
          <a:p>
            <a:r>
              <a:rPr lang="en-US" dirty="0"/>
              <a:t>Declare when the rules of your events conclude</a:t>
            </a:r>
          </a:p>
        </p:txBody>
      </p:sp>
      <p:pic>
        <p:nvPicPr>
          <p:cNvPr id="5" name="Picture 4">
            <a:extLst>
              <a:ext uri="{FF2B5EF4-FFF2-40B4-BE49-F238E27FC236}">
                <a16:creationId xmlns:a16="http://schemas.microsoft.com/office/drawing/2014/main" id="{305BE1A6-2C9B-48E7-9CC7-BE602A60668E}"/>
              </a:ext>
            </a:extLst>
          </p:cNvPr>
          <p:cNvPicPr>
            <a:picLocks noChangeAspect="1"/>
          </p:cNvPicPr>
          <p:nvPr/>
        </p:nvPicPr>
        <p:blipFill>
          <a:blip r:embed="rId3"/>
          <a:stretch>
            <a:fillRect/>
          </a:stretch>
        </p:blipFill>
        <p:spPr>
          <a:xfrm>
            <a:off x="1884800" y="2590949"/>
            <a:ext cx="3200400" cy="723900"/>
          </a:xfrm>
          <a:prstGeom prst="rect">
            <a:avLst/>
          </a:prstGeom>
        </p:spPr>
      </p:pic>
      <p:pic>
        <p:nvPicPr>
          <p:cNvPr id="6" name="Picture 5">
            <a:extLst>
              <a:ext uri="{FF2B5EF4-FFF2-40B4-BE49-F238E27FC236}">
                <a16:creationId xmlns:a16="http://schemas.microsoft.com/office/drawing/2014/main" id="{D67965C7-5433-4A00-A7F5-FD4398607001}"/>
              </a:ext>
            </a:extLst>
          </p:cNvPr>
          <p:cNvPicPr>
            <a:picLocks noChangeAspect="1"/>
          </p:cNvPicPr>
          <p:nvPr/>
        </p:nvPicPr>
        <p:blipFill>
          <a:blip r:embed="rId4"/>
          <a:stretch>
            <a:fillRect/>
          </a:stretch>
        </p:blipFill>
        <p:spPr>
          <a:xfrm>
            <a:off x="2084825" y="1742649"/>
            <a:ext cx="2800350" cy="695325"/>
          </a:xfrm>
          <a:prstGeom prst="rect">
            <a:avLst/>
          </a:prstGeom>
        </p:spPr>
      </p:pic>
      <p:pic>
        <p:nvPicPr>
          <p:cNvPr id="7" name="Picture 6">
            <a:extLst>
              <a:ext uri="{FF2B5EF4-FFF2-40B4-BE49-F238E27FC236}">
                <a16:creationId xmlns:a16="http://schemas.microsoft.com/office/drawing/2014/main" id="{8C031375-FAA0-4A4C-AE91-EE72839B474E}"/>
              </a:ext>
            </a:extLst>
          </p:cNvPr>
          <p:cNvPicPr>
            <a:picLocks noChangeAspect="1"/>
          </p:cNvPicPr>
          <p:nvPr/>
        </p:nvPicPr>
        <p:blipFill>
          <a:blip r:embed="rId5"/>
          <a:stretch>
            <a:fillRect/>
          </a:stretch>
        </p:blipFill>
        <p:spPr>
          <a:xfrm>
            <a:off x="551300" y="3467824"/>
            <a:ext cx="5867400" cy="1352550"/>
          </a:xfrm>
          <a:prstGeom prst="rect">
            <a:avLst/>
          </a:prstGeom>
        </p:spPr>
      </p:pic>
    </p:spTree>
    <p:extLst>
      <p:ext uri="{BB962C8B-B14F-4D97-AF65-F5344CB8AC3E}">
        <p14:creationId xmlns:p14="http://schemas.microsoft.com/office/powerpoint/2010/main" val="3732777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CA362-8947-46E0-A7B6-75C57CAD64F5}"/>
              </a:ext>
            </a:extLst>
          </p:cNvPr>
          <p:cNvSpPr>
            <a:spLocks noGrp="1"/>
          </p:cNvSpPr>
          <p:nvPr>
            <p:ph type="title"/>
          </p:nvPr>
        </p:nvSpPr>
        <p:spPr/>
        <p:txBody>
          <a:bodyPr/>
          <a:lstStyle/>
          <a:p>
            <a:r>
              <a:rPr lang="en-US" dirty="0"/>
              <a:t>Map (Select)</a:t>
            </a:r>
          </a:p>
        </p:txBody>
      </p:sp>
      <p:pic>
        <p:nvPicPr>
          <p:cNvPr id="3" name="Picture 2">
            <a:extLst>
              <a:ext uri="{FF2B5EF4-FFF2-40B4-BE49-F238E27FC236}">
                <a16:creationId xmlns:a16="http://schemas.microsoft.com/office/drawing/2014/main" id="{D04D6C6D-BD34-4A6E-A4FA-8E7DDE2B0C4E}"/>
              </a:ext>
            </a:extLst>
          </p:cNvPr>
          <p:cNvPicPr>
            <a:picLocks noChangeAspect="1"/>
          </p:cNvPicPr>
          <p:nvPr/>
        </p:nvPicPr>
        <p:blipFill>
          <a:blip r:embed="rId3"/>
          <a:stretch>
            <a:fillRect/>
          </a:stretch>
        </p:blipFill>
        <p:spPr>
          <a:xfrm>
            <a:off x="702245" y="1726840"/>
            <a:ext cx="5733300" cy="3153838"/>
          </a:xfrm>
          <a:prstGeom prst="rect">
            <a:avLst/>
          </a:prstGeom>
        </p:spPr>
      </p:pic>
    </p:spTree>
    <p:extLst>
      <p:ext uri="{BB962C8B-B14F-4D97-AF65-F5344CB8AC3E}">
        <p14:creationId xmlns:p14="http://schemas.microsoft.com/office/powerpoint/2010/main" val="684950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88311-4CD4-4AB6-B944-0A84420911A8}"/>
              </a:ext>
            </a:extLst>
          </p:cNvPr>
          <p:cNvSpPr>
            <a:spLocks noGrp="1"/>
          </p:cNvSpPr>
          <p:nvPr>
            <p:ph type="title"/>
          </p:nvPr>
        </p:nvSpPr>
        <p:spPr/>
        <p:txBody>
          <a:bodyPr/>
          <a:lstStyle/>
          <a:p>
            <a:r>
              <a:rPr lang="en-US" dirty="0"/>
              <a:t>Greatly reduce leaky events</a:t>
            </a:r>
          </a:p>
        </p:txBody>
      </p:sp>
      <p:pic>
        <p:nvPicPr>
          <p:cNvPr id="3" name="Picture 2">
            <a:extLst>
              <a:ext uri="{FF2B5EF4-FFF2-40B4-BE49-F238E27FC236}">
                <a16:creationId xmlns:a16="http://schemas.microsoft.com/office/drawing/2014/main" id="{13A0B6F4-000E-4F52-AB10-3A526EBC6B0B}"/>
              </a:ext>
            </a:extLst>
          </p:cNvPr>
          <p:cNvPicPr>
            <a:picLocks noChangeAspect="1"/>
          </p:cNvPicPr>
          <p:nvPr/>
        </p:nvPicPr>
        <p:blipFill>
          <a:blip r:embed="rId3"/>
          <a:stretch>
            <a:fillRect/>
          </a:stretch>
        </p:blipFill>
        <p:spPr>
          <a:xfrm>
            <a:off x="1965235" y="1957270"/>
            <a:ext cx="2927530" cy="2699338"/>
          </a:xfrm>
          <a:prstGeom prst="rect">
            <a:avLst/>
          </a:prstGeom>
        </p:spPr>
      </p:pic>
    </p:spTree>
    <p:extLst>
      <p:ext uri="{BB962C8B-B14F-4D97-AF65-F5344CB8AC3E}">
        <p14:creationId xmlns:p14="http://schemas.microsoft.com/office/powerpoint/2010/main" val="2760584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F2645-BC41-42DD-805C-C6675B96F396}"/>
              </a:ext>
            </a:extLst>
          </p:cNvPr>
          <p:cNvSpPr>
            <a:spLocks noGrp="1"/>
          </p:cNvSpPr>
          <p:nvPr>
            <p:ph type="title"/>
          </p:nvPr>
        </p:nvSpPr>
        <p:spPr/>
        <p:txBody>
          <a:bodyPr/>
          <a:lstStyle/>
          <a:p>
            <a:r>
              <a:rPr lang="en-US" dirty="0" err="1"/>
              <a:t>Observable.ToList</a:t>
            </a:r>
            <a:r>
              <a:rPr lang="en-US" dirty="0"/>
              <a:t>()</a:t>
            </a:r>
          </a:p>
        </p:txBody>
      </p:sp>
      <p:pic>
        <p:nvPicPr>
          <p:cNvPr id="3" name="Picture 2">
            <a:extLst>
              <a:ext uri="{FF2B5EF4-FFF2-40B4-BE49-F238E27FC236}">
                <a16:creationId xmlns:a16="http://schemas.microsoft.com/office/drawing/2014/main" id="{D5FB4D91-548C-40DA-A343-B2FF32C17D90}"/>
              </a:ext>
            </a:extLst>
          </p:cNvPr>
          <p:cNvPicPr>
            <a:picLocks noChangeAspect="1"/>
          </p:cNvPicPr>
          <p:nvPr/>
        </p:nvPicPr>
        <p:blipFill>
          <a:blip r:embed="rId3"/>
          <a:stretch>
            <a:fillRect/>
          </a:stretch>
        </p:blipFill>
        <p:spPr>
          <a:xfrm>
            <a:off x="485540" y="1765245"/>
            <a:ext cx="5886920" cy="2930435"/>
          </a:xfrm>
          <a:prstGeom prst="rect">
            <a:avLst/>
          </a:prstGeom>
        </p:spPr>
      </p:pic>
    </p:spTree>
    <p:extLst>
      <p:ext uri="{BB962C8B-B14F-4D97-AF65-F5344CB8AC3E}">
        <p14:creationId xmlns:p14="http://schemas.microsoft.com/office/powerpoint/2010/main" val="605407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AA9B5-D458-49B6-84D2-FDECAC4608F2}"/>
              </a:ext>
            </a:extLst>
          </p:cNvPr>
          <p:cNvSpPr>
            <a:spLocks noGrp="1"/>
          </p:cNvSpPr>
          <p:nvPr>
            <p:ph type="title"/>
          </p:nvPr>
        </p:nvSpPr>
        <p:spPr/>
        <p:txBody>
          <a:bodyPr/>
          <a:lstStyle/>
          <a:p>
            <a:r>
              <a:rPr lang="en-US" dirty="0" err="1"/>
              <a:t>TakeUntil</a:t>
            </a:r>
            <a:endParaRPr lang="en-US" dirty="0"/>
          </a:p>
        </p:txBody>
      </p:sp>
      <p:pic>
        <p:nvPicPr>
          <p:cNvPr id="3" name="Picture 2">
            <a:extLst>
              <a:ext uri="{FF2B5EF4-FFF2-40B4-BE49-F238E27FC236}">
                <a16:creationId xmlns:a16="http://schemas.microsoft.com/office/drawing/2014/main" id="{4CC4419A-06A8-478C-8AC7-14F794982764}"/>
              </a:ext>
            </a:extLst>
          </p:cNvPr>
          <p:cNvPicPr>
            <a:picLocks noChangeAspect="1"/>
          </p:cNvPicPr>
          <p:nvPr/>
        </p:nvPicPr>
        <p:blipFill>
          <a:blip r:embed="rId3"/>
          <a:stretch>
            <a:fillRect/>
          </a:stretch>
        </p:blipFill>
        <p:spPr>
          <a:xfrm>
            <a:off x="754375" y="1688435"/>
            <a:ext cx="5349250" cy="3331446"/>
          </a:xfrm>
          <a:prstGeom prst="rect">
            <a:avLst/>
          </a:prstGeom>
        </p:spPr>
      </p:pic>
    </p:spTree>
    <p:extLst>
      <p:ext uri="{BB962C8B-B14F-4D97-AF65-F5344CB8AC3E}">
        <p14:creationId xmlns:p14="http://schemas.microsoft.com/office/powerpoint/2010/main" val="676314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C7F4F2-712D-4047-8D50-F89F3FF900CB}"/>
              </a:ext>
            </a:extLst>
          </p:cNvPr>
          <p:cNvSpPr>
            <a:spLocks noGrp="1"/>
          </p:cNvSpPr>
          <p:nvPr>
            <p:ph type="title"/>
          </p:nvPr>
        </p:nvSpPr>
        <p:spPr/>
        <p:txBody>
          <a:bodyPr/>
          <a:lstStyle/>
          <a:p>
            <a:r>
              <a:rPr lang="en-US" dirty="0"/>
              <a:t>Retry and Exception handling made easy</a:t>
            </a:r>
          </a:p>
        </p:txBody>
      </p:sp>
      <p:pic>
        <p:nvPicPr>
          <p:cNvPr id="6" name="Picture 5">
            <a:extLst>
              <a:ext uri="{FF2B5EF4-FFF2-40B4-BE49-F238E27FC236}">
                <a16:creationId xmlns:a16="http://schemas.microsoft.com/office/drawing/2014/main" id="{B7C14E4E-D125-4B18-B297-7752921AC6AE}"/>
              </a:ext>
            </a:extLst>
          </p:cNvPr>
          <p:cNvPicPr>
            <a:picLocks noChangeAspect="1"/>
          </p:cNvPicPr>
          <p:nvPr/>
        </p:nvPicPr>
        <p:blipFill>
          <a:blip r:embed="rId3"/>
          <a:stretch>
            <a:fillRect/>
          </a:stretch>
        </p:blipFill>
        <p:spPr>
          <a:xfrm>
            <a:off x="2181225" y="2264510"/>
            <a:ext cx="2495550" cy="1657350"/>
          </a:xfrm>
          <a:prstGeom prst="rect">
            <a:avLst/>
          </a:prstGeom>
        </p:spPr>
      </p:pic>
    </p:spTree>
    <p:extLst>
      <p:ext uri="{BB962C8B-B14F-4D97-AF65-F5344CB8AC3E}">
        <p14:creationId xmlns:p14="http://schemas.microsoft.com/office/powerpoint/2010/main" val="3274046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201D0-AF09-4BF3-839F-8F62B86C20E4}"/>
              </a:ext>
            </a:extLst>
          </p:cNvPr>
          <p:cNvSpPr>
            <a:spLocks noGrp="1"/>
          </p:cNvSpPr>
          <p:nvPr>
            <p:ph type="title"/>
          </p:nvPr>
        </p:nvSpPr>
        <p:spPr/>
        <p:txBody>
          <a:bodyPr/>
          <a:lstStyle/>
          <a:p>
            <a:r>
              <a:rPr lang="en-US" dirty="0"/>
              <a:t>Throttle</a:t>
            </a:r>
          </a:p>
        </p:txBody>
      </p:sp>
      <p:pic>
        <p:nvPicPr>
          <p:cNvPr id="3" name="Picture 2">
            <a:extLst>
              <a:ext uri="{FF2B5EF4-FFF2-40B4-BE49-F238E27FC236}">
                <a16:creationId xmlns:a16="http://schemas.microsoft.com/office/drawing/2014/main" id="{0D524244-46EC-46FB-9D70-8214195E8D00}"/>
              </a:ext>
            </a:extLst>
          </p:cNvPr>
          <p:cNvPicPr>
            <a:picLocks noChangeAspect="1"/>
          </p:cNvPicPr>
          <p:nvPr/>
        </p:nvPicPr>
        <p:blipFill>
          <a:blip r:embed="rId3"/>
          <a:stretch>
            <a:fillRect/>
          </a:stretch>
        </p:blipFill>
        <p:spPr>
          <a:xfrm>
            <a:off x="-2533" y="2072485"/>
            <a:ext cx="6858000" cy="2672536"/>
          </a:xfrm>
          <a:prstGeom prst="rect">
            <a:avLst/>
          </a:prstGeom>
        </p:spPr>
      </p:pic>
    </p:spTree>
    <p:extLst>
      <p:ext uri="{BB962C8B-B14F-4D97-AF65-F5344CB8AC3E}">
        <p14:creationId xmlns:p14="http://schemas.microsoft.com/office/powerpoint/2010/main" val="3399202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BDEB7-52DF-44C7-8F21-CF8BDBA9CC4B}"/>
              </a:ext>
            </a:extLst>
          </p:cNvPr>
          <p:cNvSpPr>
            <a:spLocks noGrp="1"/>
          </p:cNvSpPr>
          <p:nvPr>
            <p:ph type="title"/>
          </p:nvPr>
        </p:nvSpPr>
        <p:spPr/>
        <p:txBody>
          <a:bodyPr/>
          <a:lstStyle/>
          <a:p>
            <a:r>
              <a:rPr lang="en-US" dirty="0"/>
              <a:t>MERGE</a:t>
            </a:r>
          </a:p>
        </p:txBody>
      </p:sp>
      <p:pic>
        <p:nvPicPr>
          <p:cNvPr id="4" name="Picture 3">
            <a:extLst>
              <a:ext uri="{FF2B5EF4-FFF2-40B4-BE49-F238E27FC236}">
                <a16:creationId xmlns:a16="http://schemas.microsoft.com/office/drawing/2014/main" id="{B9B59DC1-3209-43FF-A6E0-87A2B3AFCB74}"/>
              </a:ext>
            </a:extLst>
          </p:cNvPr>
          <p:cNvPicPr>
            <a:picLocks noChangeAspect="1"/>
          </p:cNvPicPr>
          <p:nvPr/>
        </p:nvPicPr>
        <p:blipFill>
          <a:blip r:embed="rId2"/>
          <a:stretch>
            <a:fillRect/>
          </a:stretch>
        </p:blipFill>
        <p:spPr>
          <a:xfrm>
            <a:off x="438206" y="1721420"/>
            <a:ext cx="6068355" cy="3193035"/>
          </a:xfrm>
          <a:prstGeom prst="rect">
            <a:avLst/>
          </a:prstGeom>
        </p:spPr>
      </p:pic>
    </p:spTree>
    <p:extLst>
      <p:ext uri="{BB962C8B-B14F-4D97-AF65-F5344CB8AC3E}">
        <p14:creationId xmlns:p14="http://schemas.microsoft.com/office/powerpoint/2010/main" val="848984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40219-A523-4DDF-B5AB-17DE44AB8092}"/>
              </a:ext>
            </a:extLst>
          </p:cNvPr>
          <p:cNvSpPr>
            <a:spLocks noGrp="1"/>
          </p:cNvSpPr>
          <p:nvPr>
            <p:ph type="title"/>
          </p:nvPr>
        </p:nvSpPr>
        <p:spPr/>
        <p:txBody>
          <a:bodyPr/>
          <a:lstStyle/>
          <a:p>
            <a:r>
              <a:rPr lang="en-US" dirty="0"/>
              <a:t>Term and Library Clarification</a:t>
            </a:r>
          </a:p>
        </p:txBody>
      </p:sp>
      <p:sp>
        <p:nvSpPr>
          <p:cNvPr id="3" name="Content Placeholder 2">
            <a:extLst>
              <a:ext uri="{FF2B5EF4-FFF2-40B4-BE49-F238E27FC236}">
                <a16:creationId xmlns:a16="http://schemas.microsoft.com/office/drawing/2014/main" id="{D7532444-18B2-4038-8929-C19359541C1E}"/>
              </a:ext>
            </a:extLst>
          </p:cNvPr>
          <p:cNvSpPr>
            <a:spLocks noGrp="1"/>
          </p:cNvSpPr>
          <p:nvPr>
            <p:ph idx="1"/>
          </p:nvPr>
        </p:nvSpPr>
        <p:spPr>
          <a:xfrm>
            <a:off x="648287" y="1866900"/>
            <a:ext cx="4758945" cy="2932340"/>
          </a:xfrm>
        </p:spPr>
        <p:txBody>
          <a:bodyPr/>
          <a:lstStyle/>
          <a:p>
            <a:r>
              <a:rPr lang="en-US" dirty="0"/>
              <a:t>ReactJS</a:t>
            </a:r>
          </a:p>
          <a:p>
            <a:pPr lvl="1"/>
            <a:r>
              <a:rPr lang="en-US" dirty="0"/>
              <a:t>A view library that shares 5 letters with the word Reactive</a:t>
            </a:r>
          </a:p>
          <a:p>
            <a:pPr lvl="1"/>
            <a:r>
              <a:rPr lang="en-US" dirty="0"/>
              <a:t>Can work with reactive libraries </a:t>
            </a:r>
            <a:r>
              <a:rPr lang="en-US" dirty="0" err="1"/>
              <a:t>Mobx</a:t>
            </a:r>
            <a:r>
              <a:rPr lang="en-US" dirty="0"/>
              <a:t>, Meteor, </a:t>
            </a:r>
            <a:r>
              <a:rPr lang="en-US" dirty="0" err="1"/>
              <a:t>RxJS</a:t>
            </a:r>
            <a:r>
              <a:rPr lang="en-US" dirty="0"/>
              <a:t>, etc..</a:t>
            </a:r>
          </a:p>
          <a:p>
            <a:r>
              <a:rPr lang="en-US" dirty="0" err="1"/>
              <a:t>ReactiveX</a:t>
            </a:r>
            <a:r>
              <a:rPr lang="en-US" dirty="0"/>
              <a:t> </a:t>
            </a:r>
          </a:p>
          <a:p>
            <a:pPr lvl="1"/>
            <a:r>
              <a:rPr lang="en-US" dirty="0"/>
              <a:t>What we’re mainly talking about today</a:t>
            </a:r>
          </a:p>
          <a:p>
            <a:r>
              <a:rPr lang="en-US" dirty="0"/>
              <a:t>ReactiveUI</a:t>
            </a:r>
          </a:p>
          <a:p>
            <a:pPr lvl="1"/>
            <a:r>
              <a:rPr lang="en-US" dirty="0"/>
              <a:t>Cross platform MVVM library built on top of </a:t>
            </a:r>
            <a:r>
              <a:rPr lang="en-US" dirty="0" err="1"/>
              <a:t>ReactiveX</a:t>
            </a:r>
            <a:endParaRPr lang="en-US" dirty="0"/>
          </a:p>
        </p:txBody>
      </p:sp>
    </p:spTree>
    <p:extLst>
      <p:ext uri="{BB962C8B-B14F-4D97-AF65-F5344CB8AC3E}">
        <p14:creationId xmlns:p14="http://schemas.microsoft.com/office/powerpoint/2010/main" val="34718877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4AD5E-8055-4673-8121-ACAC31CB61BA}"/>
              </a:ext>
            </a:extLst>
          </p:cNvPr>
          <p:cNvSpPr>
            <a:spLocks noGrp="1"/>
          </p:cNvSpPr>
          <p:nvPr>
            <p:ph type="title"/>
          </p:nvPr>
        </p:nvSpPr>
        <p:spPr/>
        <p:txBody>
          <a:bodyPr/>
          <a:lstStyle/>
          <a:p>
            <a:r>
              <a:rPr lang="en-US" dirty="0"/>
              <a:t>Switch is great</a:t>
            </a:r>
          </a:p>
        </p:txBody>
      </p:sp>
      <p:pic>
        <p:nvPicPr>
          <p:cNvPr id="4" name="Picture 3">
            <a:extLst>
              <a:ext uri="{FF2B5EF4-FFF2-40B4-BE49-F238E27FC236}">
                <a16:creationId xmlns:a16="http://schemas.microsoft.com/office/drawing/2014/main" id="{5055877F-5D55-4C6F-BF6D-9E17B3795101}"/>
              </a:ext>
            </a:extLst>
          </p:cNvPr>
          <p:cNvPicPr>
            <a:picLocks noChangeAspect="1"/>
          </p:cNvPicPr>
          <p:nvPr/>
        </p:nvPicPr>
        <p:blipFill>
          <a:blip r:embed="rId2"/>
          <a:stretch>
            <a:fillRect/>
          </a:stretch>
        </p:blipFill>
        <p:spPr>
          <a:xfrm>
            <a:off x="4197100" y="426903"/>
            <a:ext cx="1056360" cy="1069242"/>
          </a:xfrm>
          <a:prstGeom prst="rect">
            <a:avLst/>
          </a:prstGeom>
        </p:spPr>
      </p:pic>
      <p:sp>
        <p:nvSpPr>
          <p:cNvPr id="5" name="Rectangle 4">
            <a:extLst>
              <a:ext uri="{FF2B5EF4-FFF2-40B4-BE49-F238E27FC236}">
                <a16:creationId xmlns:a16="http://schemas.microsoft.com/office/drawing/2014/main" id="{5F6C391B-A93C-47FA-9DD9-0FB1A63BE150}"/>
              </a:ext>
            </a:extLst>
          </p:cNvPr>
          <p:cNvSpPr/>
          <p:nvPr/>
        </p:nvSpPr>
        <p:spPr>
          <a:xfrm>
            <a:off x="202979" y="1694587"/>
            <a:ext cx="6567255" cy="523220"/>
          </a:xfrm>
          <a:prstGeom prst="rect">
            <a:avLst/>
          </a:prstGeom>
        </p:spPr>
        <p:txBody>
          <a:bodyPr wrap="square">
            <a:spAutoFit/>
          </a:bodyPr>
          <a:lstStyle/>
          <a:p>
            <a:r>
              <a:rPr lang="en-US" sz="1400" dirty="0">
                <a:solidFill>
                  <a:srgbClr val="2A2A2A"/>
                </a:solidFill>
                <a:latin typeface="Segoe UI" panose="020B0502040204020203" pitchFamily="34" charset="0"/>
              </a:rPr>
              <a:t>Transforms an observable sequence of observable sequences into an observable sequence producing values only from the most recent observable sequence.</a:t>
            </a:r>
            <a:endParaRPr lang="en-US" sz="1400" dirty="0"/>
          </a:p>
        </p:txBody>
      </p:sp>
      <p:pic>
        <p:nvPicPr>
          <p:cNvPr id="6" name="Picture 5">
            <a:extLst>
              <a:ext uri="{FF2B5EF4-FFF2-40B4-BE49-F238E27FC236}">
                <a16:creationId xmlns:a16="http://schemas.microsoft.com/office/drawing/2014/main" id="{DD70933C-76CC-4F0A-BFA4-844F3DEEA926}"/>
              </a:ext>
            </a:extLst>
          </p:cNvPr>
          <p:cNvPicPr>
            <a:picLocks noChangeAspect="1"/>
          </p:cNvPicPr>
          <p:nvPr/>
        </p:nvPicPr>
        <p:blipFill>
          <a:blip r:embed="rId3"/>
          <a:stretch>
            <a:fillRect/>
          </a:stretch>
        </p:blipFill>
        <p:spPr>
          <a:xfrm>
            <a:off x="192026" y="2149295"/>
            <a:ext cx="6462995" cy="2760704"/>
          </a:xfrm>
          <a:prstGeom prst="rect">
            <a:avLst/>
          </a:prstGeom>
        </p:spPr>
      </p:pic>
    </p:spTree>
    <p:extLst>
      <p:ext uri="{BB962C8B-B14F-4D97-AF65-F5344CB8AC3E}">
        <p14:creationId xmlns:p14="http://schemas.microsoft.com/office/powerpoint/2010/main" val="23781578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600DD-2955-4624-A5B8-78BC73BB8E2B}"/>
              </a:ext>
            </a:extLst>
          </p:cNvPr>
          <p:cNvSpPr>
            <a:spLocks noGrp="1"/>
          </p:cNvSpPr>
          <p:nvPr>
            <p:ph type="title"/>
          </p:nvPr>
        </p:nvSpPr>
        <p:spPr/>
        <p:txBody>
          <a:bodyPr/>
          <a:lstStyle/>
          <a:p>
            <a:r>
              <a:rPr lang="en-US" dirty="0"/>
              <a:t>Multicast Your Streams</a:t>
            </a:r>
          </a:p>
        </p:txBody>
      </p:sp>
      <p:pic>
        <p:nvPicPr>
          <p:cNvPr id="3" name="Picture 2">
            <a:extLst>
              <a:ext uri="{FF2B5EF4-FFF2-40B4-BE49-F238E27FC236}">
                <a16:creationId xmlns:a16="http://schemas.microsoft.com/office/drawing/2014/main" id="{C09C62FD-DFF4-4E2E-B509-48629245E009}"/>
              </a:ext>
            </a:extLst>
          </p:cNvPr>
          <p:cNvPicPr>
            <a:picLocks noChangeAspect="1"/>
          </p:cNvPicPr>
          <p:nvPr/>
        </p:nvPicPr>
        <p:blipFill>
          <a:blip r:embed="rId2"/>
          <a:stretch>
            <a:fillRect/>
          </a:stretch>
        </p:blipFill>
        <p:spPr>
          <a:xfrm>
            <a:off x="636246" y="1611625"/>
            <a:ext cx="5456423" cy="3396943"/>
          </a:xfrm>
          <a:prstGeom prst="rect">
            <a:avLst/>
          </a:prstGeom>
        </p:spPr>
      </p:pic>
    </p:spTree>
    <p:extLst>
      <p:ext uri="{BB962C8B-B14F-4D97-AF65-F5344CB8AC3E}">
        <p14:creationId xmlns:p14="http://schemas.microsoft.com/office/powerpoint/2010/main" val="316085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C8591-6334-446B-8A88-893BA3D9258A}"/>
              </a:ext>
            </a:extLst>
          </p:cNvPr>
          <p:cNvSpPr>
            <a:spLocks noGrp="1"/>
          </p:cNvSpPr>
          <p:nvPr>
            <p:ph type="title"/>
          </p:nvPr>
        </p:nvSpPr>
        <p:spPr/>
        <p:txBody>
          <a:bodyPr/>
          <a:lstStyle/>
          <a:p>
            <a:r>
              <a:rPr lang="en-US" dirty="0"/>
              <a:t>Additional operators</a:t>
            </a:r>
          </a:p>
        </p:txBody>
      </p:sp>
      <p:sp>
        <p:nvSpPr>
          <p:cNvPr id="3" name="Content Placeholder 2">
            <a:extLst>
              <a:ext uri="{FF2B5EF4-FFF2-40B4-BE49-F238E27FC236}">
                <a16:creationId xmlns:a16="http://schemas.microsoft.com/office/drawing/2014/main" id="{ECC65BC1-33BA-4492-981A-5FB32E0FBB45}"/>
              </a:ext>
            </a:extLst>
          </p:cNvPr>
          <p:cNvSpPr>
            <a:spLocks noGrp="1"/>
          </p:cNvSpPr>
          <p:nvPr>
            <p:ph idx="1"/>
          </p:nvPr>
        </p:nvSpPr>
        <p:spPr/>
        <p:txBody>
          <a:bodyPr/>
          <a:lstStyle/>
          <a:p>
            <a:r>
              <a:rPr lang="en-US" dirty="0"/>
              <a:t>Retry</a:t>
            </a:r>
          </a:p>
          <a:p>
            <a:r>
              <a:rPr lang="en-US" dirty="0"/>
              <a:t>Catch</a:t>
            </a:r>
          </a:p>
          <a:p>
            <a:r>
              <a:rPr lang="en-US" dirty="0"/>
              <a:t>Replay</a:t>
            </a:r>
          </a:p>
          <a:p>
            <a:r>
              <a:rPr lang="en-US" dirty="0"/>
              <a:t>Group</a:t>
            </a:r>
          </a:p>
          <a:p>
            <a:r>
              <a:rPr lang="en-US" dirty="0"/>
              <a:t>Window</a:t>
            </a:r>
          </a:p>
          <a:p>
            <a:r>
              <a:rPr lang="en-US" dirty="0"/>
              <a:t>reactivex.io/documentation/operators.html</a:t>
            </a:r>
          </a:p>
        </p:txBody>
      </p:sp>
    </p:spTree>
    <p:extLst>
      <p:ext uri="{BB962C8B-B14F-4D97-AF65-F5344CB8AC3E}">
        <p14:creationId xmlns:p14="http://schemas.microsoft.com/office/powerpoint/2010/main" val="34321659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54AF5-44DC-4091-97B3-49FB3D08513B}"/>
              </a:ext>
            </a:extLst>
          </p:cNvPr>
          <p:cNvSpPr>
            <a:spLocks noGrp="1"/>
          </p:cNvSpPr>
          <p:nvPr>
            <p:ph type="title"/>
          </p:nvPr>
        </p:nvSpPr>
        <p:spPr/>
        <p:txBody>
          <a:bodyPr/>
          <a:lstStyle/>
          <a:p>
            <a:r>
              <a:rPr lang="en-US" dirty="0"/>
              <a:t>Reactive UI for a</a:t>
            </a:r>
            <a:br>
              <a:rPr lang="en-US" dirty="0"/>
            </a:br>
            <a:r>
              <a:rPr lang="en-US" dirty="0"/>
              <a:t>Reactive MVVM</a:t>
            </a:r>
          </a:p>
        </p:txBody>
      </p:sp>
      <p:sp>
        <p:nvSpPr>
          <p:cNvPr id="4" name="Text Placeholder 3">
            <a:extLst>
              <a:ext uri="{FF2B5EF4-FFF2-40B4-BE49-F238E27FC236}">
                <a16:creationId xmlns:a16="http://schemas.microsoft.com/office/drawing/2014/main" id="{B5A57452-1C96-45D4-AF88-1BA927675437}"/>
              </a:ext>
            </a:extLst>
          </p:cNvPr>
          <p:cNvSpPr>
            <a:spLocks noGrp="1"/>
          </p:cNvSpPr>
          <p:nvPr>
            <p:ph idx="1"/>
          </p:nvPr>
        </p:nvSpPr>
        <p:spPr/>
        <p:txBody>
          <a:bodyPr/>
          <a:lstStyle/>
          <a:p>
            <a:r>
              <a:rPr lang="en-US" dirty="0"/>
              <a:t>Multi-platform native MVVM framework</a:t>
            </a:r>
          </a:p>
          <a:p>
            <a:pPr lvl="1"/>
            <a:r>
              <a:rPr lang="en-US" dirty="0"/>
              <a:t>XAML not required</a:t>
            </a:r>
          </a:p>
          <a:p>
            <a:pPr lvl="1"/>
            <a:r>
              <a:rPr lang="en-US" dirty="0"/>
              <a:t>Platform extensibility</a:t>
            </a:r>
          </a:p>
          <a:p>
            <a:r>
              <a:rPr lang="en-US" dirty="0"/>
              <a:t>Integrates Reactive Extensions</a:t>
            </a:r>
          </a:p>
          <a:p>
            <a:r>
              <a:rPr lang="en-US" dirty="0" err="1"/>
              <a:t>INotifyPropertyChanged</a:t>
            </a:r>
            <a:endParaRPr lang="en-US" dirty="0"/>
          </a:p>
          <a:p>
            <a:r>
              <a:rPr lang="en-US" dirty="0" err="1"/>
              <a:t>INotifyCollectionChanged</a:t>
            </a:r>
            <a:endParaRPr lang="en-US" dirty="0"/>
          </a:p>
        </p:txBody>
      </p:sp>
    </p:spTree>
    <p:extLst>
      <p:ext uri="{BB962C8B-B14F-4D97-AF65-F5344CB8AC3E}">
        <p14:creationId xmlns:p14="http://schemas.microsoft.com/office/powerpoint/2010/main" val="36841610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CC902-F4EB-4459-B5AC-9CCCB3CDE68E}"/>
              </a:ext>
            </a:extLst>
          </p:cNvPr>
          <p:cNvSpPr>
            <a:spLocks noGrp="1"/>
          </p:cNvSpPr>
          <p:nvPr>
            <p:ph type="title"/>
          </p:nvPr>
        </p:nvSpPr>
        <p:spPr/>
        <p:txBody>
          <a:bodyPr/>
          <a:lstStyle/>
          <a:p>
            <a:r>
              <a:rPr lang="en-US" dirty="0"/>
              <a:t>Why am I excited?	</a:t>
            </a:r>
          </a:p>
        </p:txBody>
      </p:sp>
      <p:sp>
        <p:nvSpPr>
          <p:cNvPr id="4" name="Content Placeholder 3">
            <a:extLst>
              <a:ext uri="{FF2B5EF4-FFF2-40B4-BE49-F238E27FC236}">
                <a16:creationId xmlns:a16="http://schemas.microsoft.com/office/drawing/2014/main" id="{BDCB3414-3498-40BB-8876-0CD70AA90FB4}"/>
              </a:ext>
            </a:extLst>
          </p:cNvPr>
          <p:cNvSpPr>
            <a:spLocks noGrp="1"/>
          </p:cNvSpPr>
          <p:nvPr>
            <p:ph idx="1"/>
          </p:nvPr>
        </p:nvSpPr>
        <p:spPr/>
        <p:txBody>
          <a:bodyPr/>
          <a:lstStyle/>
          <a:p>
            <a:r>
              <a:rPr lang="en-US" dirty="0"/>
              <a:t>Turn all those property notifications into Observables</a:t>
            </a:r>
          </a:p>
          <a:p>
            <a:r>
              <a:rPr lang="en-US" dirty="0"/>
              <a:t>Express all of your UI interactions declaratively</a:t>
            </a:r>
          </a:p>
          <a:p>
            <a:r>
              <a:rPr lang="en-US" dirty="0"/>
              <a:t>Fully unit testable</a:t>
            </a:r>
          </a:p>
          <a:p>
            <a:r>
              <a:rPr lang="en-US" dirty="0"/>
              <a:t>Easily emulate time based events virtually for instant testing</a:t>
            </a:r>
          </a:p>
          <a:p>
            <a:pPr lvl="1"/>
            <a:r>
              <a:rPr lang="en-US" dirty="0"/>
              <a:t>Harder to achieve with </a:t>
            </a:r>
            <a:r>
              <a:rPr lang="en-US" dirty="0" err="1"/>
              <a:t>async</a:t>
            </a:r>
            <a:r>
              <a:rPr lang="en-US" dirty="0"/>
              <a:t> (task) based designs</a:t>
            </a:r>
          </a:p>
          <a:p>
            <a:endParaRPr lang="en-US" dirty="0"/>
          </a:p>
        </p:txBody>
      </p:sp>
    </p:spTree>
    <p:extLst>
      <p:ext uri="{BB962C8B-B14F-4D97-AF65-F5344CB8AC3E}">
        <p14:creationId xmlns:p14="http://schemas.microsoft.com/office/powerpoint/2010/main" val="2192422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B0C7-734F-4113-BB4E-A23C8F7E81D4}"/>
              </a:ext>
            </a:extLst>
          </p:cNvPr>
          <p:cNvSpPr>
            <a:spLocks noGrp="1"/>
          </p:cNvSpPr>
          <p:nvPr>
            <p:ph type="title"/>
          </p:nvPr>
        </p:nvSpPr>
        <p:spPr/>
        <p:txBody>
          <a:bodyPr/>
          <a:lstStyle/>
          <a:p>
            <a:r>
              <a:rPr lang="en-US" dirty="0"/>
              <a:t>Property events as Observables</a:t>
            </a:r>
          </a:p>
        </p:txBody>
      </p:sp>
      <p:pic>
        <p:nvPicPr>
          <p:cNvPr id="4" name="Picture 3">
            <a:extLst>
              <a:ext uri="{FF2B5EF4-FFF2-40B4-BE49-F238E27FC236}">
                <a16:creationId xmlns:a16="http://schemas.microsoft.com/office/drawing/2014/main" id="{D419CA50-A10C-49A9-B8B0-DBFBDCA53AB8}"/>
              </a:ext>
            </a:extLst>
          </p:cNvPr>
          <p:cNvPicPr>
            <a:picLocks noChangeAspect="1"/>
          </p:cNvPicPr>
          <p:nvPr/>
        </p:nvPicPr>
        <p:blipFill>
          <a:blip r:embed="rId3"/>
          <a:stretch>
            <a:fillRect/>
          </a:stretch>
        </p:blipFill>
        <p:spPr>
          <a:xfrm>
            <a:off x="471815" y="1697653"/>
            <a:ext cx="5610225" cy="1123950"/>
          </a:xfrm>
          <a:prstGeom prst="rect">
            <a:avLst/>
          </a:prstGeom>
        </p:spPr>
      </p:pic>
      <p:pic>
        <p:nvPicPr>
          <p:cNvPr id="6" name="Picture 5">
            <a:extLst>
              <a:ext uri="{FF2B5EF4-FFF2-40B4-BE49-F238E27FC236}">
                <a16:creationId xmlns:a16="http://schemas.microsoft.com/office/drawing/2014/main" id="{96C2717D-360B-4CD5-9A4B-EAB49EF870E1}"/>
              </a:ext>
            </a:extLst>
          </p:cNvPr>
          <p:cNvPicPr>
            <a:picLocks noChangeAspect="1"/>
          </p:cNvPicPr>
          <p:nvPr/>
        </p:nvPicPr>
        <p:blipFill>
          <a:blip r:embed="rId4"/>
          <a:stretch>
            <a:fillRect/>
          </a:stretch>
        </p:blipFill>
        <p:spPr>
          <a:xfrm>
            <a:off x="150574" y="3147825"/>
            <a:ext cx="6556852" cy="1199200"/>
          </a:xfrm>
          <a:prstGeom prst="rect">
            <a:avLst/>
          </a:prstGeom>
        </p:spPr>
      </p:pic>
    </p:spTree>
    <p:extLst>
      <p:ext uri="{BB962C8B-B14F-4D97-AF65-F5344CB8AC3E}">
        <p14:creationId xmlns:p14="http://schemas.microsoft.com/office/powerpoint/2010/main" val="24031650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DB35C-2F7F-4796-87AE-2C0D46FDD807}"/>
              </a:ext>
            </a:extLst>
          </p:cNvPr>
          <p:cNvSpPr>
            <a:spLocks noGrp="1"/>
          </p:cNvSpPr>
          <p:nvPr>
            <p:ph type="title"/>
          </p:nvPr>
        </p:nvSpPr>
        <p:spPr/>
        <p:txBody>
          <a:bodyPr/>
          <a:lstStyle/>
          <a:p>
            <a:r>
              <a:rPr lang="en-US" dirty="0"/>
              <a:t>Tie together all your streams</a:t>
            </a:r>
          </a:p>
        </p:txBody>
      </p:sp>
      <p:pic>
        <p:nvPicPr>
          <p:cNvPr id="3" name="Picture 2">
            <a:extLst>
              <a:ext uri="{FF2B5EF4-FFF2-40B4-BE49-F238E27FC236}">
                <a16:creationId xmlns:a16="http://schemas.microsoft.com/office/drawing/2014/main" id="{CC111B5D-154A-4FA3-93F8-8B3A087C7F31}"/>
              </a:ext>
            </a:extLst>
          </p:cNvPr>
          <p:cNvPicPr>
            <a:picLocks noChangeAspect="1"/>
          </p:cNvPicPr>
          <p:nvPr/>
        </p:nvPicPr>
        <p:blipFill>
          <a:blip r:embed="rId2"/>
          <a:stretch>
            <a:fillRect/>
          </a:stretch>
        </p:blipFill>
        <p:spPr>
          <a:xfrm>
            <a:off x="1714499" y="2648560"/>
            <a:ext cx="3429001" cy="2257813"/>
          </a:xfrm>
          <a:prstGeom prst="rect">
            <a:avLst/>
          </a:prstGeom>
        </p:spPr>
      </p:pic>
      <p:pic>
        <p:nvPicPr>
          <p:cNvPr id="4" name="Picture 3">
            <a:extLst>
              <a:ext uri="{FF2B5EF4-FFF2-40B4-BE49-F238E27FC236}">
                <a16:creationId xmlns:a16="http://schemas.microsoft.com/office/drawing/2014/main" id="{6B31B35D-60E6-45F4-933E-FF5B9F153B8E}"/>
              </a:ext>
            </a:extLst>
          </p:cNvPr>
          <p:cNvPicPr>
            <a:picLocks noChangeAspect="1"/>
          </p:cNvPicPr>
          <p:nvPr/>
        </p:nvPicPr>
        <p:blipFill>
          <a:blip r:embed="rId3"/>
          <a:stretch>
            <a:fillRect/>
          </a:stretch>
        </p:blipFill>
        <p:spPr>
          <a:xfrm>
            <a:off x="241385" y="1667084"/>
            <a:ext cx="6561419" cy="904666"/>
          </a:xfrm>
          <a:prstGeom prst="rect">
            <a:avLst/>
          </a:prstGeom>
        </p:spPr>
      </p:pic>
    </p:spTree>
    <p:extLst>
      <p:ext uri="{BB962C8B-B14F-4D97-AF65-F5344CB8AC3E}">
        <p14:creationId xmlns:p14="http://schemas.microsoft.com/office/powerpoint/2010/main" val="28416881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C1E86-9C5F-4F27-AE1F-B3E778F63BBB}"/>
              </a:ext>
            </a:extLst>
          </p:cNvPr>
          <p:cNvSpPr>
            <a:spLocks noGrp="1"/>
          </p:cNvSpPr>
          <p:nvPr>
            <p:ph type="title"/>
          </p:nvPr>
        </p:nvSpPr>
        <p:spPr/>
        <p:txBody>
          <a:bodyPr/>
          <a:lstStyle/>
          <a:p>
            <a:r>
              <a:rPr lang="en-US" dirty="0"/>
              <a:t>You don’t care about when something is initialized</a:t>
            </a:r>
          </a:p>
        </p:txBody>
      </p:sp>
      <p:pic>
        <p:nvPicPr>
          <p:cNvPr id="3" name="Picture 2">
            <a:extLst>
              <a:ext uri="{FF2B5EF4-FFF2-40B4-BE49-F238E27FC236}">
                <a16:creationId xmlns:a16="http://schemas.microsoft.com/office/drawing/2014/main" id="{04D62B07-60ED-45E8-88B0-1B8C728B6C4B}"/>
              </a:ext>
            </a:extLst>
          </p:cNvPr>
          <p:cNvPicPr>
            <a:picLocks noChangeAspect="1"/>
          </p:cNvPicPr>
          <p:nvPr/>
        </p:nvPicPr>
        <p:blipFill>
          <a:blip r:embed="rId3"/>
          <a:stretch>
            <a:fillRect/>
          </a:stretch>
        </p:blipFill>
        <p:spPr>
          <a:xfrm>
            <a:off x="649830" y="2226105"/>
            <a:ext cx="5410200" cy="1257300"/>
          </a:xfrm>
          <a:prstGeom prst="rect">
            <a:avLst/>
          </a:prstGeom>
        </p:spPr>
      </p:pic>
    </p:spTree>
    <p:extLst>
      <p:ext uri="{BB962C8B-B14F-4D97-AF65-F5344CB8AC3E}">
        <p14:creationId xmlns:p14="http://schemas.microsoft.com/office/powerpoint/2010/main" val="33339987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18431-B7EB-4D42-90BD-88C4BC356433}"/>
              </a:ext>
            </a:extLst>
          </p:cNvPr>
          <p:cNvSpPr>
            <a:spLocks noGrp="1"/>
          </p:cNvSpPr>
          <p:nvPr>
            <p:ph type="title"/>
          </p:nvPr>
        </p:nvSpPr>
        <p:spPr/>
        <p:txBody>
          <a:bodyPr/>
          <a:lstStyle/>
          <a:p>
            <a:r>
              <a:rPr lang="en-US" dirty="0"/>
              <a:t>Now tie this to some Commands</a:t>
            </a:r>
          </a:p>
        </p:txBody>
      </p:sp>
      <p:pic>
        <p:nvPicPr>
          <p:cNvPr id="3" name="Picture 2">
            <a:extLst>
              <a:ext uri="{FF2B5EF4-FFF2-40B4-BE49-F238E27FC236}">
                <a16:creationId xmlns:a16="http://schemas.microsoft.com/office/drawing/2014/main" id="{6B2DB066-6D31-4EE2-9F9F-2C081D176DCB}"/>
              </a:ext>
            </a:extLst>
          </p:cNvPr>
          <p:cNvPicPr>
            <a:picLocks noChangeAspect="1"/>
          </p:cNvPicPr>
          <p:nvPr/>
        </p:nvPicPr>
        <p:blipFill>
          <a:blip r:embed="rId2"/>
          <a:stretch>
            <a:fillRect/>
          </a:stretch>
        </p:blipFill>
        <p:spPr>
          <a:xfrm>
            <a:off x="356600" y="2686965"/>
            <a:ext cx="6367556" cy="614480"/>
          </a:xfrm>
          <a:prstGeom prst="rect">
            <a:avLst/>
          </a:prstGeom>
        </p:spPr>
      </p:pic>
    </p:spTree>
    <p:extLst>
      <p:ext uri="{BB962C8B-B14F-4D97-AF65-F5344CB8AC3E}">
        <p14:creationId xmlns:p14="http://schemas.microsoft.com/office/powerpoint/2010/main" val="42392373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42689-0D7F-4F66-B107-4760786B6CC3}"/>
              </a:ext>
            </a:extLst>
          </p:cNvPr>
          <p:cNvSpPr>
            <a:spLocks noGrp="1"/>
          </p:cNvSpPr>
          <p:nvPr>
            <p:ph type="title"/>
          </p:nvPr>
        </p:nvSpPr>
        <p:spPr/>
        <p:txBody>
          <a:bodyPr/>
          <a:lstStyle/>
          <a:p>
            <a:r>
              <a:rPr lang="en-US" dirty="0"/>
              <a:t>Reactive UI Demo</a:t>
            </a:r>
          </a:p>
        </p:txBody>
      </p:sp>
    </p:spTree>
    <p:extLst>
      <p:ext uri="{BB962C8B-B14F-4D97-AF65-F5344CB8AC3E}">
        <p14:creationId xmlns:p14="http://schemas.microsoft.com/office/powerpoint/2010/main" val="1685316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E98DD-42AC-4AF0-858C-C0BAE5853F2E}"/>
              </a:ext>
            </a:extLst>
          </p:cNvPr>
          <p:cNvSpPr>
            <a:spLocks noGrp="1"/>
          </p:cNvSpPr>
          <p:nvPr>
            <p:ph type="title"/>
          </p:nvPr>
        </p:nvSpPr>
        <p:spPr/>
        <p:txBody>
          <a:bodyPr/>
          <a:lstStyle/>
          <a:p>
            <a:r>
              <a:rPr lang="en-US" dirty="0" err="1"/>
              <a:t>IEnumerable</a:t>
            </a:r>
            <a:r>
              <a:rPr lang="en-US" dirty="0"/>
              <a:t>&lt;T&gt;		</a:t>
            </a:r>
          </a:p>
        </p:txBody>
      </p:sp>
      <p:sp>
        <p:nvSpPr>
          <p:cNvPr id="3" name="Content Placeholder 2">
            <a:extLst>
              <a:ext uri="{FF2B5EF4-FFF2-40B4-BE49-F238E27FC236}">
                <a16:creationId xmlns:a16="http://schemas.microsoft.com/office/drawing/2014/main" id="{12453D61-FB55-4998-9723-4C01C6BE73E6}"/>
              </a:ext>
            </a:extLst>
          </p:cNvPr>
          <p:cNvSpPr>
            <a:spLocks noGrp="1"/>
          </p:cNvSpPr>
          <p:nvPr>
            <p:ph idx="1"/>
          </p:nvPr>
        </p:nvSpPr>
        <p:spPr/>
        <p:txBody>
          <a:bodyPr/>
          <a:lstStyle/>
          <a:p>
            <a:r>
              <a:rPr lang="en-US" dirty="0"/>
              <a:t>Iterators</a:t>
            </a:r>
          </a:p>
          <a:p>
            <a:pPr lvl="1"/>
            <a:r>
              <a:rPr lang="en-US" dirty="0"/>
              <a:t>In computer programming, an </a:t>
            </a:r>
            <a:r>
              <a:rPr lang="en-US" b="1" dirty="0"/>
              <a:t>iterator</a:t>
            </a:r>
            <a:r>
              <a:rPr lang="en-US" dirty="0"/>
              <a:t> is an object that enables a programmer to traverse a container, particularly lists. Various types of </a:t>
            </a:r>
            <a:r>
              <a:rPr lang="en-US" b="1" dirty="0"/>
              <a:t>iterators</a:t>
            </a:r>
            <a:r>
              <a:rPr lang="en-US" dirty="0"/>
              <a:t> are often provided via a container's interface.</a:t>
            </a:r>
          </a:p>
          <a:p>
            <a:pPr lvl="1"/>
            <a:r>
              <a:rPr lang="en-US" dirty="0" err="1"/>
              <a:t>IEnumerable</a:t>
            </a:r>
            <a:r>
              <a:rPr lang="en-US" dirty="0"/>
              <a:t>&lt;T&gt; let’s us pull the data from a package</a:t>
            </a:r>
          </a:p>
          <a:p>
            <a:r>
              <a:rPr lang="en-US" dirty="0"/>
              <a:t>Observers</a:t>
            </a:r>
          </a:p>
          <a:p>
            <a:pPr lvl="1"/>
            <a:r>
              <a:rPr lang="en-US" dirty="0"/>
              <a:t>Flip that and make it a function of time</a:t>
            </a:r>
          </a:p>
        </p:txBody>
      </p:sp>
    </p:spTree>
    <p:extLst>
      <p:ext uri="{BB962C8B-B14F-4D97-AF65-F5344CB8AC3E}">
        <p14:creationId xmlns:p14="http://schemas.microsoft.com/office/powerpoint/2010/main" val="42815731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ADBA0-ADCE-427A-B7D8-C5B63231EC3B}"/>
              </a:ext>
            </a:extLst>
          </p:cNvPr>
          <p:cNvSpPr>
            <a:spLocks noGrp="1"/>
          </p:cNvSpPr>
          <p:nvPr>
            <p:ph type="title"/>
          </p:nvPr>
        </p:nvSpPr>
        <p:spPr/>
        <p:txBody>
          <a:bodyPr/>
          <a:lstStyle/>
          <a:p>
            <a:r>
              <a:rPr lang="en-US" dirty="0"/>
              <a:t>Platform agnostic bindings</a:t>
            </a:r>
          </a:p>
        </p:txBody>
      </p:sp>
      <p:pic>
        <p:nvPicPr>
          <p:cNvPr id="3" name="Picture 2">
            <a:extLst>
              <a:ext uri="{FF2B5EF4-FFF2-40B4-BE49-F238E27FC236}">
                <a16:creationId xmlns:a16="http://schemas.microsoft.com/office/drawing/2014/main" id="{D2FBCBED-7856-443E-91D8-3C7FD544F95F}"/>
              </a:ext>
            </a:extLst>
          </p:cNvPr>
          <p:cNvPicPr>
            <a:picLocks noChangeAspect="1"/>
          </p:cNvPicPr>
          <p:nvPr/>
        </p:nvPicPr>
        <p:blipFill>
          <a:blip r:embed="rId3"/>
          <a:stretch>
            <a:fillRect/>
          </a:stretch>
        </p:blipFill>
        <p:spPr>
          <a:xfrm>
            <a:off x="295275" y="2166937"/>
            <a:ext cx="6267450" cy="809625"/>
          </a:xfrm>
          <a:prstGeom prst="rect">
            <a:avLst/>
          </a:prstGeom>
        </p:spPr>
      </p:pic>
    </p:spTree>
    <p:extLst>
      <p:ext uri="{BB962C8B-B14F-4D97-AF65-F5344CB8AC3E}">
        <p14:creationId xmlns:p14="http://schemas.microsoft.com/office/powerpoint/2010/main" val="31540533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7CF34-8C96-4E91-82D4-64291C4871B1}"/>
              </a:ext>
            </a:extLst>
          </p:cNvPr>
          <p:cNvSpPr>
            <a:spLocks noGrp="1"/>
          </p:cNvSpPr>
          <p:nvPr>
            <p:ph type="title"/>
          </p:nvPr>
        </p:nvSpPr>
        <p:spPr/>
        <p:txBody>
          <a:bodyPr/>
          <a:lstStyle/>
          <a:p>
            <a:r>
              <a:rPr lang="en-US" dirty="0"/>
              <a:t>Range of platform specific controls</a:t>
            </a:r>
          </a:p>
        </p:txBody>
      </p:sp>
      <p:pic>
        <p:nvPicPr>
          <p:cNvPr id="3" name="Picture 2">
            <a:extLst>
              <a:ext uri="{FF2B5EF4-FFF2-40B4-BE49-F238E27FC236}">
                <a16:creationId xmlns:a16="http://schemas.microsoft.com/office/drawing/2014/main" id="{FFC5DC8E-C9B4-41A2-A3BA-B6A1DB028A9B}"/>
              </a:ext>
            </a:extLst>
          </p:cNvPr>
          <p:cNvPicPr>
            <a:picLocks noChangeAspect="1"/>
          </p:cNvPicPr>
          <p:nvPr/>
        </p:nvPicPr>
        <p:blipFill>
          <a:blip r:embed="rId2"/>
          <a:stretch>
            <a:fillRect/>
          </a:stretch>
        </p:blipFill>
        <p:spPr>
          <a:xfrm>
            <a:off x="356600" y="2034080"/>
            <a:ext cx="2619375" cy="2295525"/>
          </a:xfrm>
          <a:prstGeom prst="rect">
            <a:avLst/>
          </a:prstGeom>
        </p:spPr>
      </p:pic>
      <p:pic>
        <p:nvPicPr>
          <p:cNvPr id="4" name="Picture 3">
            <a:extLst>
              <a:ext uri="{FF2B5EF4-FFF2-40B4-BE49-F238E27FC236}">
                <a16:creationId xmlns:a16="http://schemas.microsoft.com/office/drawing/2014/main" id="{94C44BFE-37B2-44E2-ADB3-98EB686C041E}"/>
              </a:ext>
            </a:extLst>
          </p:cNvPr>
          <p:cNvPicPr>
            <a:picLocks noChangeAspect="1"/>
          </p:cNvPicPr>
          <p:nvPr/>
        </p:nvPicPr>
        <p:blipFill>
          <a:blip r:embed="rId3"/>
          <a:stretch>
            <a:fillRect/>
          </a:stretch>
        </p:blipFill>
        <p:spPr>
          <a:xfrm>
            <a:off x="3544215" y="2048462"/>
            <a:ext cx="2409825" cy="2590800"/>
          </a:xfrm>
          <a:prstGeom prst="rect">
            <a:avLst/>
          </a:prstGeom>
        </p:spPr>
      </p:pic>
    </p:spTree>
    <p:extLst>
      <p:ext uri="{BB962C8B-B14F-4D97-AF65-F5344CB8AC3E}">
        <p14:creationId xmlns:p14="http://schemas.microsoft.com/office/powerpoint/2010/main" val="32030013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84FF7-3E09-4A1D-A0C2-C8E86E6B7F66}"/>
              </a:ext>
            </a:extLst>
          </p:cNvPr>
          <p:cNvSpPr>
            <a:spLocks noGrp="1"/>
          </p:cNvSpPr>
          <p:nvPr>
            <p:ph type="title"/>
          </p:nvPr>
        </p:nvSpPr>
        <p:spPr/>
        <p:txBody>
          <a:bodyPr/>
          <a:lstStyle/>
          <a:p>
            <a:r>
              <a:rPr lang="en-US" dirty="0"/>
              <a:t>Dynamic Data</a:t>
            </a:r>
            <a:br>
              <a:rPr lang="en-US" dirty="0"/>
            </a:br>
            <a:r>
              <a:rPr lang="en-US" dirty="0"/>
              <a:t>Super Powered Reactive Lists</a:t>
            </a:r>
          </a:p>
        </p:txBody>
      </p:sp>
      <p:pic>
        <p:nvPicPr>
          <p:cNvPr id="4" name="Picture 3">
            <a:extLst>
              <a:ext uri="{FF2B5EF4-FFF2-40B4-BE49-F238E27FC236}">
                <a16:creationId xmlns:a16="http://schemas.microsoft.com/office/drawing/2014/main" id="{7EB8262A-6D3F-46F1-A6A9-6F851D2033B0}"/>
              </a:ext>
            </a:extLst>
          </p:cNvPr>
          <p:cNvPicPr>
            <a:picLocks noChangeAspect="1"/>
          </p:cNvPicPr>
          <p:nvPr/>
        </p:nvPicPr>
        <p:blipFill>
          <a:blip r:embed="rId3"/>
          <a:stretch>
            <a:fillRect/>
          </a:stretch>
        </p:blipFill>
        <p:spPr>
          <a:xfrm>
            <a:off x="-5168" y="1851406"/>
            <a:ext cx="7816601" cy="1642063"/>
          </a:xfrm>
          <a:prstGeom prst="rect">
            <a:avLst/>
          </a:prstGeom>
        </p:spPr>
      </p:pic>
      <p:pic>
        <p:nvPicPr>
          <p:cNvPr id="3" name="Picture 2">
            <a:extLst>
              <a:ext uri="{FF2B5EF4-FFF2-40B4-BE49-F238E27FC236}">
                <a16:creationId xmlns:a16="http://schemas.microsoft.com/office/drawing/2014/main" id="{7FE547E6-77CA-4C08-A1FC-CC3A962F3E53}"/>
              </a:ext>
            </a:extLst>
          </p:cNvPr>
          <p:cNvPicPr>
            <a:picLocks noChangeAspect="1"/>
          </p:cNvPicPr>
          <p:nvPr/>
        </p:nvPicPr>
        <p:blipFill>
          <a:blip r:embed="rId4"/>
          <a:stretch>
            <a:fillRect/>
          </a:stretch>
        </p:blipFill>
        <p:spPr>
          <a:xfrm>
            <a:off x="528637" y="3647090"/>
            <a:ext cx="5800725" cy="1219200"/>
          </a:xfrm>
          <a:prstGeom prst="rect">
            <a:avLst/>
          </a:prstGeom>
        </p:spPr>
      </p:pic>
    </p:spTree>
    <p:extLst>
      <p:ext uri="{BB962C8B-B14F-4D97-AF65-F5344CB8AC3E}">
        <p14:creationId xmlns:p14="http://schemas.microsoft.com/office/powerpoint/2010/main" val="17313786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C99F0-9852-4C05-8C51-D3E808B6A89C}"/>
              </a:ext>
            </a:extLst>
          </p:cNvPr>
          <p:cNvSpPr>
            <a:spLocks noGrp="1"/>
          </p:cNvSpPr>
          <p:nvPr>
            <p:ph type="title"/>
          </p:nvPr>
        </p:nvSpPr>
        <p:spPr/>
        <p:txBody>
          <a:bodyPr/>
          <a:lstStyle/>
          <a:p>
            <a:r>
              <a:rPr lang="en-US" dirty="0"/>
              <a:t>Thread safe single notification batch editing</a:t>
            </a:r>
          </a:p>
        </p:txBody>
      </p:sp>
      <p:pic>
        <p:nvPicPr>
          <p:cNvPr id="3" name="Picture 2">
            <a:extLst>
              <a:ext uri="{FF2B5EF4-FFF2-40B4-BE49-F238E27FC236}">
                <a16:creationId xmlns:a16="http://schemas.microsoft.com/office/drawing/2014/main" id="{D50419DE-24EF-46D1-BFF2-CAFF3C46CABD}"/>
              </a:ext>
            </a:extLst>
          </p:cNvPr>
          <p:cNvPicPr>
            <a:picLocks noChangeAspect="1"/>
          </p:cNvPicPr>
          <p:nvPr/>
        </p:nvPicPr>
        <p:blipFill>
          <a:blip r:embed="rId2"/>
          <a:stretch>
            <a:fillRect/>
          </a:stretch>
        </p:blipFill>
        <p:spPr>
          <a:xfrm>
            <a:off x="1128712" y="1881187"/>
            <a:ext cx="4600575" cy="1381125"/>
          </a:xfrm>
          <a:prstGeom prst="rect">
            <a:avLst/>
          </a:prstGeom>
        </p:spPr>
      </p:pic>
    </p:spTree>
    <p:extLst>
      <p:ext uri="{BB962C8B-B14F-4D97-AF65-F5344CB8AC3E}">
        <p14:creationId xmlns:p14="http://schemas.microsoft.com/office/powerpoint/2010/main" val="38262932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9BB74-F9B7-4A66-9841-465814EB118C}"/>
              </a:ext>
            </a:extLst>
          </p:cNvPr>
          <p:cNvSpPr>
            <a:spLocks noGrp="1"/>
          </p:cNvSpPr>
          <p:nvPr>
            <p:ph type="title"/>
          </p:nvPr>
        </p:nvSpPr>
        <p:spPr/>
        <p:txBody>
          <a:bodyPr/>
          <a:lstStyle/>
          <a:p>
            <a:r>
              <a:rPr lang="en-US" dirty="0" err="1"/>
              <a:t>IObservable</a:t>
            </a:r>
            <a:r>
              <a:rPr lang="en-US" dirty="0"/>
              <a:t> power everything</a:t>
            </a:r>
          </a:p>
        </p:txBody>
      </p:sp>
      <p:pic>
        <p:nvPicPr>
          <p:cNvPr id="3" name="Picture 2">
            <a:extLst>
              <a:ext uri="{FF2B5EF4-FFF2-40B4-BE49-F238E27FC236}">
                <a16:creationId xmlns:a16="http://schemas.microsoft.com/office/drawing/2014/main" id="{7AFDE8AD-6263-4810-8AD7-A8332D5E9117}"/>
              </a:ext>
            </a:extLst>
          </p:cNvPr>
          <p:cNvPicPr>
            <a:picLocks noChangeAspect="1"/>
          </p:cNvPicPr>
          <p:nvPr/>
        </p:nvPicPr>
        <p:blipFill>
          <a:blip r:embed="rId3"/>
          <a:stretch>
            <a:fillRect/>
          </a:stretch>
        </p:blipFill>
        <p:spPr>
          <a:xfrm>
            <a:off x="126170" y="1918864"/>
            <a:ext cx="6724650" cy="390525"/>
          </a:xfrm>
          <a:prstGeom prst="rect">
            <a:avLst/>
          </a:prstGeom>
        </p:spPr>
      </p:pic>
      <p:pic>
        <p:nvPicPr>
          <p:cNvPr id="5" name="Picture 4">
            <a:extLst>
              <a:ext uri="{FF2B5EF4-FFF2-40B4-BE49-F238E27FC236}">
                <a16:creationId xmlns:a16="http://schemas.microsoft.com/office/drawing/2014/main" id="{9E283662-796C-4728-99F8-8A370C2B74F5}"/>
              </a:ext>
            </a:extLst>
          </p:cNvPr>
          <p:cNvPicPr>
            <a:picLocks noChangeAspect="1"/>
          </p:cNvPicPr>
          <p:nvPr/>
        </p:nvPicPr>
        <p:blipFill>
          <a:blip r:embed="rId4"/>
          <a:stretch>
            <a:fillRect/>
          </a:stretch>
        </p:blipFill>
        <p:spPr>
          <a:xfrm>
            <a:off x="126170" y="2414587"/>
            <a:ext cx="4371975" cy="314325"/>
          </a:xfrm>
          <a:prstGeom prst="rect">
            <a:avLst/>
          </a:prstGeom>
        </p:spPr>
      </p:pic>
      <p:pic>
        <p:nvPicPr>
          <p:cNvPr id="7" name="Picture 6">
            <a:extLst>
              <a:ext uri="{FF2B5EF4-FFF2-40B4-BE49-F238E27FC236}">
                <a16:creationId xmlns:a16="http://schemas.microsoft.com/office/drawing/2014/main" id="{D9A00308-AA75-40E2-A25F-EED2A03FEDD4}"/>
              </a:ext>
            </a:extLst>
          </p:cNvPr>
          <p:cNvPicPr>
            <a:picLocks noChangeAspect="1"/>
          </p:cNvPicPr>
          <p:nvPr/>
        </p:nvPicPr>
        <p:blipFill>
          <a:blip r:embed="rId5"/>
          <a:stretch>
            <a:fillRect/>
          </a:stretch>
        </p:blipFill>
        <p:spPr>
          <a:xfrm>
            <a:off x="126170" y="3000529"/>
            <a:ext cx="5324475" cy="1647825"/>
          </a:xfrm>
          <a:prstGeom prst="rect">
            <a:avLst/>
          </a:prstGeom>
        </p:spPr>
      </p:pic>
    </p:spTree>
    <p:extLst>
      <p:ext uri="{BB962C8B-B14F-4D97-AF65-F5344CB8AC3E}">
        <p14:creationId xmlns:p14="http://schemas.microsoft.com/office/powerpoint/2010/main" val="40937975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7C708-B439-47A2-9778-70A060810126}"/>
              </a:ext>
            </a:extLst>
          </p:cNvPr>
          <p:cNvSpPr>
            <a:spLocks noGrp="1"/>
          </p:cNvSpPr>
          <p:nvPr>
            <p:ph type="title"/>
          </p:nvPr>
        </p:nvSpPr>
        <p:spPr/>
        <p:txBody>
          <a:bodyPr/>
          <a:lstStyle/>
          <a:p>
            <a:r>
              <a:rPr lang="en-US" dirty="0"/>
              <a:t>Additional operators</a:t>
            </a:r>
          </a:p>
        </p:txBody>
      </p:sp>
      <p:sp>
        <p:nvSpPr>
          <p:cNvPr id="3" name="Content Placeholder 2">
            <a:extLst>
              <a:ext uri="{FF2B5EF4-FFF2-40B4-BE49-F238E27FC236}">
                <a16:creationId xmlns:a16="http://schemas.microsoft.com/office/drawing/2014/main" id="{AD4D3474-01E2-44C8-AECD-1DBF046D3E92}"/>
              </a:ext>
            </a:extLst>
          </p:cNvPr>
          <p:cNvSpPr>
            <a:spLocks noGrp="1"/>
          </p:cNvSpPr>
          <p:nvPr>
            <p:ph idx="1"/>
          </p:nvPr>
        </p:nvSpPr>
        <p:spPr/>
        <p:txBody>
          <a:bodyPr>
            <a:normAutofit/>
          </a:bodyPr>
          <a:lstStyle/>
          <a:p>
            <a:r>
              <a:rPr lang="en-US" dirty="0" err="1"/>
              <a:t>DisposeMany</a:t>
            </a:r>
            <a:endParaRPr lang="en-US" dirty="0"/>
          </a:p>
          <a:p>
            <a:r>
              <a:rPr lang="en-US" dirty="0" err="1"/>
              <a:t>MergeMany</a:t>
            </a:r>
            <a:endParaRPr lang="en-US" dirty="0"/>
          </a:p>
          <a:p>
            <a:r>
              <a:rPr lang="en-US" dirty="0" err="1"/>
              <a:t>Virtualise</a:t>
            </a:r>
            <a:endParaRPr lang="en-US" dirty="0"/>
          </a:p>
          <a:p>
            <a:r>
              <a:rPr lang="en-US" dirty="0"/>
              <a:t>Bind</a:t>
            </a:r>
          </a:p>
          <a:p>
            <a:r>
              <a:rPr lang="en-US" dirty="0" err="1"/>
              <a:t>WhenPropertyChanged</a:t>
            </a:r>
            <a:endParaRPr lang="en-US" dirty="0"/>
          </a:p>
          <a:p>
            <a:r>
              <a:rPr lang="en-US" dirty="0"/>
              <a:t>Caching</a:t>
            </a:r>
          </a:p>
          <a:p>
            <a:r>
              <a:rPr lang="en-US" dirty="0"/>
              <a:t>Complex Grouping</a:t>
            </a:r>
          </a:p>
          <a:p>
            <a:r>
              <a:rPr lang="en-US" dirty="0"/>
              <a:t>Aggregates</a:t>
            </a:r>
          </a:p>
          <a:p>
            <a:endParaRPr lang="en-US" dirty="0"/>
          </a:p>
        </p:txBody>
      </p:sp>
    </p:spTree>
    <p:extLst>
      <p:ext uri="{BB962C8B-B14F-4D97-AF65-F5344CB8AC3E}">
        <p14:creationId xmlns:p14="http://schemas.microsoft.com/office/powerpoint/2010/main" val="28711397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6832B-248A-4ADC-9168-9669116EF1EA}"/>
              </a:ext>
            </a:extLst>
          </p:cNvPr>
          <p:cNvSpPr>
            <a:spLocks noGrp="1"/>
          </p:cNvSpPr>
          <p:nvPr>
            <p:ph type="title"/>
          </p:nvPr>
        </p:nvSpPr>
        <p:spPr/>
        <p:txBody>
          <a:bodyPr/>
          <a:lstStyle/>
          <a:p>
            <a:r>
              <a:rPr lang="en-US" dirty="0"/>
              <a:t>Roland is great join him in Slack</a:t>
            </a:r>
          </a:p>
        </p:txBody>
      </p:sp>
      <p:pic>
        <p:nvPicPr>
          <p:cNvPr id="3" name="Picture 2">
            <a:extLst>
              <a:ext uri="{FF2B5EF4-FFF2-40B4-BE49-F238E27FC236}">
                <a16:creationId xmlns:a16="http://schemas.microsoft.com/office/drawing/2014/main" id="{535D95D7-F58E-4464-BBB9-51EB5542104B}"/>
              </a:ext>
            </a:extLst>
          </p:cNvPr>
          <p:cNvPicPr>
            <a:picLocks noChangeAspect="1"/>
          </p:cNvPicPr>
          <p:nvPr/>
        </p:nvPicPr>
        <p:blipFill>
          <a:blip r:embed="rId2"/>
          <a:stretch>
            <a:fillRect/>
          </a:stretch>
        </p:blipFill>
        <p:spPr>
          <a:xfrm>
            <a:off x="2161635" y="1995675"/>
            <a:ext cx="2286000" cy="2205038"/>
          </a:xfrm>
          <a:prstGeom prst="rect">
            <a:avLst/>
          </a:prstGeom>
        </p:spPr>
      </p:pic>
    </p:spTree>
    <p:extLst>
      <p:ext uri="{BB962C8B-B14F-4D97-AF65-F5344CB8AC3E}">
        <p14:creationId xmlns:p14="http://schemas.microsoft.com/office/powerpoint/2010/main" val="26426608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CCA78-F4EB-4920-8EA6-A6B3FC70701F}"/>
              </a:ext>
            </a:extLst>
          </p:cNvPr>
          <p:cNvSpPr>
            <a:spLocks noGrp="1"/>
          </p:cNvSpPr>
          <p:nvPr>
            <p:ph type="title"/>
          </p:nvPr>
        </p:nvSpPr>
        <p:spPr/>
        <p:txBody>
          <a:bodyPr/>
          <a:lstStyle/>
          <a:p>
            <a:r>
              <a:rPr lang="en-US" dirty="0"/>
              <a:t>UWP Events/</a:t>
            </a:r>
            <a:r>
              <a:rPr lang="en-US" dirty="0" err="1"/>
              <a:t>DynamicData</a:t>
            </a:r>
            <a:r>
              <a:rPr lang="en-US" dirty="0"/>
              <a:t> Demo</a:t>
            </a:r>
          </a:p>
        </p:txBody>
      </p:sp>
      <p:sp>
        <p:nvSpPr>
          <p:cNvPr id="3" name="Content Placeholder 2">
            <a:extLst>
              <a:ext uri="{FF2B5EF4-FFF2-40B4-BE49-F238E27FC236}">
                <a16:creationId xmlns:a16="http://schemas.microsoft.com/office/drawing/2014/main" id="{AD8A94B5-DCC9-486D-84DF-9A1D1AA9C192}"/>
              </a:ext>
            </a:extLst>
          </p:cNvPr>
          <p:cNvSpPr>
            <a:spLocks noGrp="1"/>
          </p:cNvSpPr>
          <p:nvPr>
            <p:ph idx="1"/>
          </p:nvPr>
        </p:nvSpPr>
        <p:spPr/>
        <p:txBody>
          <a:bodyPr/>
          <a:lstStyle/>
          <a:p>
            <a:r>
              <a:rPr lang="en-US" dirty="0"/>
              <a:t>UWP</a:t>
            </a:r>
          </a:p>
          <a:p>
            <a:r>
              <a:rPr lang="en-US" dirty="0"/>
              <a:t>WPF</a:t>
            </a:r>
          </a:p>
          <a:p>
            <a:r>
              <a:rPr lang="en-US" dirty="0" err="1"/>
              <a:t>Xamarin.iOS</a:t>
            </a:r>
            <a:endParaRPr lang="en-US" dirty="0"/>
          </a:p>
          <a:p>
            <a:r>
              <a:rPr lang="en-US" dirty="0" err="1"/>
              <a:t>Xamarin.Android</a:t>
            </a:r>
            <a:endParaRPr lang="en-US" dirty="0"/>
          </a:p>
          <a:p>
            <a:r>
              <a:rPr lang="en-US" dirty="0" err="1"/>
              <a:t>Tizen</a:t>
            </a:r>
            <a:r>
              <a:rPr lang="en-US" dirty="0"/>
              <a:t> being built</a:t>
            </a:r>
          </a:p>
          <a:p>
            <a:r>
              <a:rPr lang="en-US" dirty="0"/>
              <a:t>?</a:t>
            </a:r>
          </a:p>
        </p:txBody>
      </p:sp>
      <p:pic>
        <p:nvPicPr>
          <p:cNvPr id="4" name="Picture 2" descr="Image result for developer developer developers ballmer">
            <a:extLst>
              <a:ext uri="{FF2B5EF4-FFF2-40B4-BE49-F238E27FC236}">
                <a16:creationId xmlns:a16="http://schemas.microsoft.com/office/drawing/2014/main" id="{70C50A46-D37B-4627-A550-4767A5044D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4520" y="1762125"/>
            <a:ext cx="3810000" cy="28575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18FB6A9-4599-4D97-8128-738F499D4172}"/>
              </a:ext>
            </a:extLst>
          </p:cNvPr>
          <p:cNvSpPr txBox="1"/>
          <p:nvPr/>
        </p:nvSpPr>
        <p:spPr>
          <a:xfrm>
            <a:off x="3313785" y="1957270"/>
            <a:ext cx="998530" cy="369332"/>
          </a:xfrm>
          <a:prstGeom prst="rect">
            <a:avLst/>
          </a:prstGeom>
          <a:noFill/>
        </p:spPr>
        <p:txBody>
          <a:bodyPr wrap="square" rtlCol="0">
            <a:spAutoFit/>
          </a:bodyPr>
          <a:lstStyle/>
          <a:p>
            <a:r>
              <a:rPr lang="en-US" dirty="0">
                <a:solidFill>
                  <a:schemeClr val="bg1"/>
                </a:solidFill>
              </a:rPr>
              <a:t>EVENTS</a:t>
            </a:r>
          </a:p>
        </p:txBody>
      </p:sp>
      <p:sp>
        <p:nvSpPr>
          <p:cNvPr id="19" name="TextBox 18">
            <a:extLst>
              <a:ext uri="{FF2B5EF4-FFF2-40B4-BE49-F238E27FC236}">
                <a16:creationId xmlns:a16="http://schemas.microsoft.com/office/drawing/2014/main" id="{E768CCF5-25AE-48B2-8996-55FC1553C0F1}"/>
              </a:ext>
            </a:extLst>
          </p:cNvPr>
          <p:cNvSpPr txBox="1"/>
          <p:nvPr/>
        </p:nvSpPr>
        <p:spPr>
          <a:xfrm rot="2478914">
            <a:off x="5218198" y="1910205"/>
            <a:ext cx="998530" cy="369332"/>
          </a:xfrm>
          <a:prstGeom prst="rect">
            <a:avLst/>
          </a:prstGeom>
          <a:noFill/>
        </p:spPr>
        <p:txBody>
          <a:bodyPr wrap="square" rtlCol="0">
            <a:spAutoFit/>
          </a:bodyPr>
          <a:lstStyle/>
          <a:p>
            <a:r>
              <a:rPr lang="en-US" dirty="0">
                <a:solidFill>
                  <a:schemeClr val="bg1"/>
                </a:solidFill>
              </a:rPr>
              <a:t>EVENTS</a:t>
            </a:r>
          </a:p>
        </p:txBody>
      </p:sp>
      <p:sp>
        <p:nvSpPr>
          <p:cNvPr id="20" name="TextBox 19">
            <a:extLst>
              <a:ext uri="{FF2B5EF4-FFF2-40B4-BE49-F238E27FC236}">
                <a16:creationId xmlns:a16="http://schemas.microsoft.com/office/drawing/2014/main" id="{C85DE369-AF85-4D8A-8AE4-250C2CE0D156}"/>
              </a:ext>
            </a:extLst>
          </p:cNvPr>
          <p:cNvSpPr txBox="1"/>
          <p:nvPr/>
        </p:nvSpPr>
        <p:spPr>
          <a:xfrm rot="18819225">
            <a:off x="3300934" y="2781113"/>
            <a:ext cx="998530" cy="369332"/>
          </a:xfrm>
          <a:prstGeom prst="rect">
            <a:avLst/>
          </a:prstGeom>
          <a:noFill/>
        </p:spPr>
        <p:txBody>
          <a:bodyPr wrap="square" rtlCol="0">
            <a:spAutoFit/>
          </a:bodyPr>
          <a:lstStyle/>
          <a:p>
            <a:r>
              <a:rPr lang="en-US" dirty="0">
                <a:solidFill>
                  <a:schemeClr val="bg1"/>
                </a:solidFill>
              </a:rPr>
              <a:t>EVENTS</a:t>
            </a:r>
          </a:p>
        </p:txBody>
      </p:sp>
      <p:sp>
        <p:nvSpPr>
          <p:cNvPr id="21" name="TextBox 20">
            <a:extLst>
              <a:ext uri="{FF2B5EF4-FFF2-40B4-BE49-F238E27FC236}">
                <a16:creationId xmlns:a16="http://schemas.microsoft.com/office/drawing/2014/main" id="{5C654BCC-E637-4052-BAB8-241DCC7F391A}"/>
              </a:ext>
            </a:extLst>
          </p:cNvPr>
          <p:cNvSpPr txBox="1"/>
          <p:nvPr/>
        </p:nvSpPr>
        <p:spPr>
          <a:xfrm rot="3374628">
            <a:off x="4945269" y="3515024"/>
            <a:ext cx="998530" cy="369332"/>
          </a:xfrm>
          <a:prstGeom prst="rect">
            <a:avLst/>
          </a:prstGeom>
          <a:noFill/>
        </p:spPr>
        <p:txBody>
          <a:bodyPr wrap="square" rtlCol="0">
            <a:spAutoFit/>
          </a:bodyPr>
          <a:lstStyle/>
          <a:p>
            <a:r>
              <a:rPr lang="en-US" dirty="0">
                <a:solidFill>
                  <a:schemeClr val="bg1"/>
                </a:solidFill>
              </a:rPr>
              <a:t>EVENTS</a:t>
            </a:r>
          </a:p>
        </p:txBody>
      </p:sp>
      <p:sp>
        <p:nvSpPr>
          <p:cNvPr id="22" name="TextBox 21">
            <a:extLst>
              <a:ext uri="{FF2B5EF4-FFF2-40B4-BE49-F238E27FC236}">
                <a16:creationId xmlns:a16="http://schemas.microsoft.com/office/drawing/2014/main" id="{81ED070B-F774-4CF9-8769-183322C5795F}"/>
              </a:ext>
            </a:extLst>
          </p:cNvPr>
          <p:cNvSpPr txBox="1"/>
          <p:nvPr/>
        </p:nvSpPr>
        <p:spPr>
          <a:xfrm rot="1093820">
            <a:off x="3433941" y="3908996"/>
            <a:ext cx="998530" cy="369332"/>
          </a:xfrm>
          <a:prstGeom prst="rect">
            <a:avLst/>
          </a:prstGeom>
          <a:noFill/>
        </p:spPr>
        <p:txBody>
          <a:bodyPr wrap="square" rtlCol="0">
            <a:spAutoFit/>
          </a:bodyPr>
          <a:lstStyle/>
          <a:p>
            <a:r>
              <a:rPr lang="en-US" dirty="0">
                <a:solidFill>
                  <a:schemeClr val="bg1"/>
                </a:solidFill>
              </a:rPr>
              <a:t>EVENTS</a:t>
            </a:r>
          </a:p>
        </p:txBody>
      </p:sp>
    </p:spTree>
    <p:extLst>
      <p:ext uri="{BB962C8B-B14F-4D97-AF65-F5344CB8AC3E}">
        <p14:creationId xmlns:p14="http://schemas.microsoft.com/office/powerpoint/2010/main" val="36473328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9576D-76C2-4BE4-A5EC-0DF4C1061D48}"/>
              </a:ext>
            </a:extLst>
          </p:cNvPr>
          <p:cNvSpPr>
            <a:spLocks noGrp="1"/>
          </p:cNvSpPr>
          <p:nvPr>
            <p:ph type="title"/>
          </p:nvPr>
        </p:nvSpPr>
        <p:spPr/>
        <p:txBody>
          <a:bodyPr/>
          <a:lstStyle/>
          <a:p>
            <a:r>
              <a:rPr lang="en-US" dirty="0" err="1"/>
              <a:t>Akavache</a:t>
            </a:r>
            <a:endParaRPr lang="en-US" dirty="0"/>
          </a:p>
        </p:txBody>
      </p:sp>
      <p:pic>
        <p:nvPicPr>
          <p:cNvPr id="4" name="Picture 3">
            <a:extLst>
              <a:ext uri="{FF2B5EF4-FFF2-40B4-BE49-F238E27FC236}">
                <a16:creationId xmlns:a16="http://schemas.microsoft.com/office/drawing/2014/main" id="{CBE024C8-60E8-4B91-976B-1740C00BB9D8}"/>
              </a:ext>
            </a:extLst>
          </p:cNvPr>
          <p:cNvPicPr>
            <a:picLocks noChangeAspect="1"/>
          </p:cNvPicPr>
          <p:nvPr/>
        </p:nvPicPr>
        <p:blipFill>
          <a:blip r:embed="rId2"/>
          <a:stretch>
            <a:fillRect/>
          </a:stretch>
        </p:blipFill>
        <p:spPr>
          <a:xfrm>
            <a:off x="25400" y="1840335"/>
            <a:ext cx="6858000" cy="1462830"/>
          </a:xfrm>
          <a:prstGeom prst="rect">
            <a:avLst/>
          </a:prstGeom>
        </p:spPr>
      </p:pic>
      <p:pic>
        <p:nvPicPr>
          <p:cNvPr id="5" name="Picture 4">
            <a:extLst>
              <a:ext uri="{FF2B5EF4-FFF2-40B4-BE49-F238E27FC236}">
                <a16:creationId xmlns:a16="http://schemas.microsoft.com/office/drawing/2014/main" id="{C4FF88E8-7845-4952-9F14-E6EFC14361C5}"/>
              </a:ext>
            </a:extLst>
          </p:cNvPr>
          <p:cNvPicPr>
            <a:picLocks noChangeAspect="1"/>
          </p:cNvPicPr>
          <p:nvPr/>
        </p:nvPicPr>
        <p:blipFill>
          <a:blip r:embed="rId3"/>
          <a:stretch>
            <a:fillRect/>
          </a:stretch>
        </p:blipFill>
        <p:spPr>
          <a:xfrm>
            <a:off x="87765" y="3608685"/>
            <a:ext cx="4819650" cy="752475"/>
          </a:xfrm>
          <a:prstGeom prst="rect">
            <a:avLst/>
          </a:prstGeom>
        </p:spPr>
      </p:pic>
    </p:spTree>
    <p:extLst>
      <p:ext uri="{BB962C8B-B14F-4D97-AF65-F5344CB8AC3E}">
        <p14:creationId xmlns:p14="http://schemas.microsoft.com/office/powerpoint/2010/main" val="22766279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1E3EB-047A-4643-A427-92A1514F899F}"/>
              </a:ext>
            </a:extLst>
          </p:cNvPr>
          <p:cNvSpPr>
            <a:spLocks noGrp="1"/>
          </p:cNvSpPr>
          <p:nvPr>
            <p:ph type="title"/>
          </p:nvPr>
        </p:nvSpPr>
        <p:spPr/>
        <p:txBody>
          <a:bodyPr/>
          <a:lstStyle/>
          <a:p>
            <a:r>
              <a:rPr lang="en-US" dirty="0"/>
              <a:t>Refit</a:t>
            </a:r>
          </a:p>
        </p:txBody>
      </p:sp>
      <p:pic>
        <p:nvPicPr>
          <p:cNvPr id="4" name="Picture 3">
            <a:extLst>
              <a:ext uri="{FF2B5EF4-FFF2-40B4-BE49-F238E27FC236}">
                <a16:creationId xmlns:a16="http://schemas.microsoft.com/office/drawing/2014/main" id="{3BC621F1-7F51-4FB9-9D9B-7C32F5FA6246}"/>
              </a:ext>
            </a:extLst>
          </p:cNvPr>
          <p:cNvPicPr>
            <a:picLocks noChangeAspect="1"/>
          </p:cNvPicPr>
          <p:nvPr/>
        </p:nvPicPr>
        <p:blipFill>
          <a:blip r:embed="rId2"/>
          <a:stretch>
            <a:fillRect/>
          </a:stretch>
        </p:blipFill>
        <p:spPr>
          <a:xfrm>
            <a:off x="138110" y="3186230"/>
            <a:ext cx="6581775" cy="1781175"/>
          </a:xfrm>
          <a:prstGeom prst="rect">
            <a:avLst/>
          </a:prstGeom>
        </p:spPr>
      </p:pic>
      <p:pic>
        <p:nvPicPr>
          <p:cNvPr id="5" name="Picture 4">
            <a:extLst>
              <a:ext uri="{FF2B5EF4-FFF2-40B4-BE49-F238E27FC236}">
                <a16:creationId xmlns:a16="http://schemas.microsoft.com/office/drawing/2014/main" id="{898CE7E4-215C-491A-A9E9-23258D530E41}"/>
              </a:ext>
            </a:extLst>
          </p:cNvPr>
          <p:cNvPicPr>
            <a:picLocks noChangeAspect="1"/>
          </p:cNvPicPr>
          <p:nvPr/>
        </p:nvPicPr>
        <p:blipFill>
          <a:blip r:embed="rId3"/>
          <a:stretch>
            <a:fillRect/>
          </a:stretch>
        </p:blipFill>
        <p:spPr>
          <a:xfrm>
            <a:off x="971080" y="1611625"/>
            <a:ext cx="4657725" cy="1455800"/>
          </a:xfrm>
          <a:prstGeom prst="rect">
            <a:avLst/>
          </a:prstGeom>
        </p:spPr>
      </p:pic>
    </p:spTree>
    <p:extLst>
      <p:ext uri="{BB962C8B-B14F-4D97-AF65-F5344CB8AC3E}">
        <p14:creationId xmlns:p14="http://schemas.microsoft.com/office/powerpoint/2010/main" val="1511725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F85EC-1392-4054-82CE-76C245DEC107}"/>
              </a:ext>
            </a:extLst>
          </p:cNvPr>
          <p:cNvSpPr>
            <a:spLocks noGrp="1"/>
          </p:cNvSpPr>
          <p:nvPr>
            <p:ph type="title"/>
          </p:nvPr>
        </p:nvSpPr>
        <p:spPr/>
        <p:txBody>
          <a:bodyPr/>
          <a:lstStyle/>
          <a:p>
            <a:r>
              <a:rPr lang="en-US" dirty="0"/>
              <a:t>Start with the familiar iterator pattern</a:t>
            </a:r>
          </a:p>
        </p:txBody>
      </p:sp>
      <p:pic>
        <p:nvPicPr>
          <p:cNvPr id="6" name="Picture 5">
            <a:extLst>
              <a:ext uri="{FF2B5EF4-FFF2-40B4-BE49-F238E27FC236}">
                <a16:creationId xmlns:a16="http://schemas.microsoft.com/office/drawing/2014/main" id="{C29F179F-C167-4E4A-A25B-99FD0CBA5673}"/>
              </a:ext>
            </a:extLst>
          </p:cNvPr>
          <p:cNvPicPr>
            <a:picLocks noChangeAspect="1"/>
          </p:cNvPicPr>
          <p:nvPr/>
        </p:nvPicPr>
        <p:blipFill>
          <a:blip r:embed="rId3"/>
          <a:stretch>
            <a:fillRect/>
          </a:stretch>
        </p:blipFill>
        <p:spPr>
          <a:xfrm>
            <a:off x="585787" y="1880460"/>
            <a:ext cx="5686425" cy="1190625"/>
          </a:xfrm>
          <a:prstGeom prst="rect">
            <a:avLst/>
          </a:prstGeom>
        </p:spPr>
      </p:pic>
    </p:spTree>
    <p:extLst>
      <p:ext uri="{BB962C8B-B14F-4D97-AF65-F5344CB8AC3E}">
        <p14:creationId xmlns:p14="http://schemas.microsoft.com/office/powerpoint/2010/main" val="28086624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887C3-FEC3-4A89-833B-3B924FFF9AB8}"/>
              </a:ext>
            </a:extLst>
          </p:cNvPr>
          <p:cNvSpPr>
            <a:spLocks noGrp="1"/>
          </p:cNvSpPr>
          <p:nvPr>
            <p:ph type="title"/>
          </p:nvPr>
        </p:nvSpPr>
        <p:spPr/>
        <p:txBody>
          <a:bodyPr/>
          <a:lstStyle/>
          <a:p>
            <a:r>
              <a:rPr lang="en-US" dirty="0"/>
              <a:t>Additional Libraries</a:t>
            </a:r>
          </a:p>
        </p:txBody>
      </p:sp>
      <p:sp>
        <p:nvSpPr>
          <p:cNvPr id="3" name="Content Placeholder 2">
            <a:extLst>
              <a:ext uri="{FF2B5EF4-FFF2-40B4-BE49-F238E27FC236}">
                <a16:creationId xmlns:a16="http://schemas.microsoft.com/office/drawing/2014/main" id="{0B79442A-1B5C-40B6-B42B-513F4797DB3E}"/>
              </a:ext>
            </a:extLst>
          </p:cNvPr>
          <p:cNvSpPr>
            <a:spLocks noGrp="1"/>
          </p:cNvSpPr>
          <p:nvPr>
            <p:ph idx="1"/>
          </p:nvPr>
        </p:nvSpPr>
        <p:spPr/>
        <p:txBody>
          <a:bodyPr/>
          <a:lstStyle/>
          <a:p>
            <a:r>
              <a:rPr lang="en-US" dirty="0" err="1"/>
              <a:t>Akavache</a:t>
            </a:r>
            <a:r>
              <a:rPr lang="en-US" dirty="0"/>
              <a:t> for cross platform key value store</a:t>
            </a:r>
          </a:p>
          <a:p>
            <a:r>
              <a:rPr lang="en-US" dirty="0"/>
              <a:t>Refit for a simple web client</a:t>
            </a:r>
          </a:p>
        </p:txBody>
      </p:sp>
    </p:spTree>
    <p:extLst>
      <p:ext uri="{BB962C8B-B14F-4D97-AF65-F5344CB8AC3E}">
        <p14:creationId xmlns:p14="http://schemas.microsoft.com/office/powerpoint/2010/main" val="13567596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96EAF-72F3-4B74-8C3E-F739453A74F6}"/>
              </a:ext>
            </a:extLst>
          </p:cNvPr>
          <p:cNvSpPr>
            <a:spLocks noGrp="1"/>
          </p:cNvSpPr>
          <p:nvPr>
            <p:ph type="title"/>
          </p:nvPr>
        </p:nvSpPr>
        <p:spPr/>
        <p:txBody>
          <a:bodyPr/>
          <a:lstStyle/>
          <a:p>
            <a:r>
              <a:rPr lang="en-US" dirty="0"/>
              <a:t>Links</a:t>
            </a:r>
          </a:p>
        </p:txBody>
      </p:sp>
      <p:sp>
        <p:nvSpPr>
          <p:cNvPr id="3" name="Content Placeholder 2">
            <a:extLst>
              <a:ext uri="{FF2B5EF4-FFF2-40B4-BE49-F238E27FC236}">
                <a16:creationId xmlns:a16="http://schemas.microsoft.com/office/drawing/2014/main" id="{BDDA8B42-5248-4158-8D6F-57626879ECAD}"/>
              </a:ext>
            </a:extLst>
          </p:cNvPr>
          <p:cNvSpPr>
            <a:spLocks noGrp="1"/>
          </p:cNvSpPr>
          <p:nvPr>
            <p:ph idx="1"/>
          </p:nvPr>
        </p:nvSpPr>
        <p:spPr>
          <a:xfrm>
            <a:off x="648287" y="1866900"/>
            <a:ext cx="4758945" cy="2855530"/>
          </a:xfrm>
        </p:spPr>
        <p:txBody>
          <a:bodyPr>
            <a:normAutofit/>
          </a:bodyPr>
          <a:lstStyle/>
          <a:p>
            <a:r>
              <a:rPr lang="en-US" dirty="0">
                <a:hlinkClick r:id="rId2"/>
              </a:rPr>
              <a:t>http://www.introtorx.com/</a:t>
            </a:r>
            <a:endParaRPr lang="en-US" dirty="0"/>
          </a:p>
          <a:p>
            <a:r>
              <a:rPr lang="en-US" dirty="0">
                <a:hlinkClick r:id="rId3"/>
              </a:rPr>
              <a:t>https://github.com/RolandPheasant/DynamicData</a:t>
            </a:r>
            <a:endParaRPr lang="en-US" dirty="0"/>
          </a:p>
          <a:p>
            <a:r>
              <a:rPr lang="en-US" dirty="0">
                <a:hlinkClick r:id="rId4"/>
              </a:rPr>
              <a:t>https://reactiveui.net/</a:t>
            </a:r>
            <a:endParaRPr lang="en-US" dirty="0"/>
          </a:p>
          <a:p>
            <a:r>
              <a:rPr lang="en-US" dirty="0"/>
              <a:t>silversalmon.com/</a:t>
            </a:r>
          </a:p>
          <a:p>
            <a:r>
              <a:rPr lang="en-US" dirty="0"/>
              <a:t>Pingaring.com</a:t>
            </a:r>
          </a:p>
          <a:p>
            <a:r>
              <a:rPr lang="en-US" dirty="0" err="1"/>
              <a:t>LinqPad</a:t>
            </a:r>
            <a:r>
              <a:rPr lang="en-US" dirty="0"/>
              <a:t> has great integration</a:t>
            </a:r>
          </a:p>
          <a:p>
            <a:r>
              <a:rPr lang="en-US" dirty="0"/>
              <a:t>reactivex.io</a:t>
            </a:r>
          </a:p>
          <a:p>
            <a:r>
              <a:rPr lang="en-US" dirty="0">
                <a:hlinkClick r:id="rId5"/>
              </a:rPr>
              <a:t>https://github.com/paulcbetts/refit</a:t>
            </a:r>
            <a:endParaRPr lang="en-US" dirty="0"/>
          </a:p>
          <a:p>
            <a:r>
              <a:rPr lang="en-US" dirty="0"/>
              <a:t>https://github.com/akavache/Akavache</a:t>
            </a:r>
          </a:p>
        </p:txBody>
      </p:sp>
    </p:spTree>
    <p:extLst>
      <p:ext uri="{BB962C8B-B14F-4D97-AF65-F5344CB8AC3E}">
        <p14:creationId xmlns:p14="http://schemas.microsoft.com/office/powerpoint/2010/main" val="72156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E98DD-42AC-4AF0-858C-C0BAE5853F2E}"/>
              </a:ext>
            </a:extLst>
          </p:cNvPr>
          <p:cNvSpPr>
            <a:spLocks noGrp="1"/>
          </p:cNvSpPr>
          <p:nvPr>
            <p:ph type="title"/>
          </p:nvPr>
        </p:nvSpPr>
        <p:spPr/>
        <p:txBody>
          <a:bodyPr/>
          <a:lstStyle/>
          <a:p>
            <a:r>
              <a:rPr lang="en-US" dirty="0" err="1"/>
              <a:t>IObservable</a:t>
            </a:r>
            <a:r>
              <a:rPr lang="en-US" dirty="0"/>
              <a:t>&lt;T&gt;		</a:t>
            </a:r>
          </a:p>
        </p:txBody>
      </p:sp>
      <p:sp>
        <p:nvSpPr>
          <p:cNvPr id="3" name="Content Placeholder 2">
            <a:extLst>
              <a:ext uri="{FF2B5EF4-FFF2-40B4-BE49-F238E27FC236}">
                <a16:creationId xmlns:a16="http://schemas.microsoft.com/office/drawing/2014/main" id="{12453D61-FB55-4998-9723-4C01C6BE73E6}"/>
              </a:ext>
            </a:extLst>
          </p:cNvPr>
          <p:cNvSpPr>
            <a:spLocks noGrp="1"/>
          </p:cNvSpPr>
          <p:nvPr>
            <p:ph idx="1"/>
          </p:nvPr>
        </p:nvSpPr>
        <p:spPr/>
        <p:txBody>
          <a:bodyPr/>
          <a:lstStyle/>
          <a:p>
            <a:r>
              <a:rPr lang="en-US" dirty="0"/>
              <a:t>Pushes data to a stream</a:t>
            </a:r>
          </a:p>
          <a:p>
            <a:r>
              <a:rPr lang="en-US" dirty="0"/>
              <a:t>Doesn’t really have an end or may have an end</a:t>
            </a:r>
          </a:p>
          <a:p>
            <a:r>
              <a:rPr lang="en-US" dirty="0"/>
              <a:t>Filter on your packages</a:t>
            </a:r>
          </a:p>
        </p:txBody>
      </p:sp>
    </p:spTree>
    <p:extLst>
      <p:ext uri="{BB962C8B-B14F-4D97-AF65-F5344CB8AC3E}">
        <p14:creationId xmlns:p14="http://schemas.microsoft.com/office/powerpoint/2010/main" val="434030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67540-F21C-49EE-9B50-5F93C534D608}"/>
              </a:ext>
            </a:extLst>
          </p:cNvPr>
          <p:cNvSpPr>
            <a:spLocks noGrp="1"/>
          </p:cNvSpPr>
          <p:nvPr>
            <p:ph type="title"/>
          </p:nvPr>
        </p:nvSpPr>
        <p:spPr/>
        <p:txBody>
          <a:bodyPr/>
          <a:lstStyle/>
          <a:p>
            <a:r>
              <a:rPr lang="en-US" dirty="0"/>
              <a:t>Creating Observables</a:t>
            </a:r>
          </a:p>
        </p:txBody>
      </p:sp>
      <p:sp>
        <p:nvSpPr>
          <p:cNvPr id="3" name="Content Placeholder 2">
            <a:extLst>
              <a:ext uri="{FF2B5EF4-FFF2-40B4-BE49-F238E27FC236}">
                <a16:creationId xmlns:a16="http://schemas.microsoft.com/office/drawing/2014/main" id="{31A20A76-419D-4C68-93C9-66F750DBD00D}"/>
              </a:ext>
            </a:extLst>
          </p:cNvPr>
          <p:cNvSpPr>
            <a:spLocks noGrp="1"/>
          </p:cNvSpPr>
          <p:nvPr>
            <p:ph idx="1"/>
          </p:nvPr>
        </p:nvSpPr>
        <p:spPr>
          <a:xfrm>
            <a:off x="648287" y="1866900"/>
            <a:ext cx="6121948" cy="2647950"/>
          </a:xfrm>
        </p:spPr>
        <p:txBody>
          <a:bodyPr>
            <a:normAutofit lnSpcReduction="10000"/>
          </a:bodyPr>
          <a:lstStyle/>
          <a:p>
            <a:r>
              <a:rPr lang="en-US" dirty="0" err="1"/>
              <a:t>var</a:t>
            </a:r>
            <a:r>
              <a:rPr lang="en-US" dirty="0"/>
              <a:t> range = </a:t>
            </a:r>
            <a:r>
              <a:rPr lang="en-US" dirty="0" err="1"/>
              <a:t>Observable.Range</a:t>
            </a:r>
            <a:r>
              <a:rPr lang="en-US" dirty="0"/>
              <a:t>(10, 15);</a:t>
            </a:r>
          </a:p>
          <a:p>
            <a:r>
              <a:rPr lang="en-US" dirty="0" err="1"/>
              <a:t>singleValue</a:t>
            </a:r>
            <a:r>
              <a:rPr lang="en-US" dirty="0"/>
              <a:t> = </a:t>
            </a:r>
            <a:r>
              <a:rPr lang="en-US" dirty="0" err="1"/>
              <a:t>Observable.Return</a:t>
            </a:r>
            <a:r>
              <a:rPr lang="en-US" dirty="0"/>
              <a:t>("Value");</a:t>
            </a:r>
          </a:p>
          <a:p>
            <a:r>
              <a:rPr lang="en-US" dirty="0" err="1"/>
              <a:t>Observable.Timer</a:t>
            </a:r>
            <a:r>
              <a:rPr lang="en-US" dirty="0"/>
              <a:t>(</a:t>
            </a:r>
            <a:r>
              <a:rPr lang="en-US" dirty="0" err="1"/>
              <a:t>TimeSpan.FromSeconds</a:t>
            </a:r>
            <a:r>
              <a:rPr lang="en-US" dirty="0"/>
              <a:t>(1));</a:t>
            </a:r>
          </a:p>
          <a:p>
            <a:r>
              <a:rPr lang="en-US" dirty="0" err="1"/>
              <a:t>Observable.Interval</a:t>
            </a:r>
            <a:r>
              <a:rPr lang="en-US" dirty="0"/>
              <a:t>(</a:t>
            </a:r>
            <a:r>
              <a:rPr lang="en-US" dirty="0" err="1"/>
              <a:t>TimeSpan.FromSeconds</a:t>
            </a:r>
            <a:r>
              <a:rPr lang="en-US" dirty="0"/>
              <a:t>(1));</a:t>
            </a:r>
          </a:p>
          <a:p>
            <a:r>
              <a:rPr lang="en-US" dirty="0" err="1"/>
              <a:t>Observable.FromEventPattern</a:t>
            </a:r>
            <a:br>
              <a:rPr lang="en-US" dirty="0"/>
            </a:br>
            <a:r>
              <a:rPr lang="en-US" dirty="0"/>
              <a:t>(</a:t>
            </a:r>
          </a:p>
          <a:p>
            <a:pPr marL="0" indent="0">
              <a:buNone/>
            </a:pPr>
            <a:r>
              <a:rPr lang="en-US" dirty="0"/>
              <a:t>		x =&gt; </a:t>
            </a:r>
            <a:r>
              <a:rPr lang="en-US" dirty="0" err="1"/>
              <a:t>tbUserName.TextChanged</a:t>
            </a:r>
            <a:r>
              <a:rPr lang="en-US" dirty="0"/>
              <a:t> += x,</a:t>
            </a:r>
          </a:p>
          <a:p>
            <a:pPr marL="0" indent="0">
              <a:buNone/>
            </a:pPr>
            <a:r>
              <a:rPr lang="en-US" dirty="0"/>
              <a:t>		x =&gt; </a:t>
            </a:r>
            <a:r>
              <a:rPr lang="en-US" dirty="0" err="1"/>
              <a:t>tbUserName.TextChanged</a:t>
            </a:r>
            <a:r>
              <a:rPr lang="en-US" dirty="0"/>
              <a:t> -= x</a:t>
            </a:r>
          </a:p>
          <a:p>
            <a:pPr marL="0" indent="0">
              <a:buNone/>
            </a:pPr>
            <a:r>
              <a:rPr lang="en-US" dirty="0"/>
              <a:t>      )</a:t>
            </a:r>
          </a:p>
          <a:p>
            <a:endParaRPr lang="en-US" dirty="0"/>
          </a:p>
          <a:p>
            <a:endParaRPr lang="en-US" dirty="0"/>
          </a:p>
        </p:txBody>
      </p:sp>
    </p:spTree>
    <p:extLst>
      <p:ext uri="{BB962C8B-B14F-4D97-AF65-F5344CB8AC3E}">
        <p14:creationId xmlns:p14="http://schemas.microsoft.com/office/powerpoint/2010/main" val="3145917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67540-F21C-49EE-9B50-5F93C534D608}"/>
              </a:ext>
            </a:extLst>
          </p:cNvPr>
          <p:cNvSpPr>
            <a:spLocks noGrp="1"/>
          </p:cNvSpPr>
          <p:nvPr>
            <p:ph type="title"/>
          </p:nvPr>
        </p:nvSpPr>
        <p:spPr/>
        <p:txBody>
          <a:bodyPr/>
          <a:lstStyle/>
          <a:p>
            <a:r>
              <a:rPr lang="en-US" dirty="0"/>
              <a:t>Subscribing</a:t>
            </a:r>
          </a:p>
        </p:txBody>
      </p:sp>
      <p:sp>
        <p:nvSpPr>
          <p:cNvPr id="3" name="Content Placeholder 2">
            <a:extLst>
              <a:ext uri="{FF2B5EF4-FFF2-40B4-BE49-F238E27FC236}">
                <a16:creationId xmlns:a16="http://schemas.microsoft.com/office/drawing/2014/main" id="{31A20A76-419D-4C68-93C9-66F750DBD00D}"/>
              </a:ext>
            </a:extLst>
          </p:cNvPr>
          <p:cNvSpPr>
            <a:spLocks noGrp="1"/>
          </p:cNvSpPr>
          <p:nvPr>
            <p:ph idx="1"/>
          </p:nvPr>
        </p:nvSpPr>
        <p:spPr>
          <a:xfrm>
            <a:off x="648287" y="1866900"/>
            <a:ext cx="6121948" cy="2647950"/>
          </a:xfrm>
        </p:spPr>
        <p:txBody>
          <a:bodyPr>
            <a:normAutofit/>
          </a:bodyPr>
          <a:lstStyle/>
          <a:p>
            <a:r>
              <a:rPr lang="en-US" dirty="0"/>
              <a:t>Receives the values produced by observable</a:t>
            </a:r>
          </a:p>
          <a:p>
            <a:r>
              <a:rPr lang="en-US" dirty="0"/>
              <a:t>Values are processed by Action&lt;T&gt;</a:t>
            </a:r>
          </a:p>
          <a:p>
            <a:r>
              <a:rPr lang="en-US" dirty="0"/>
              <a:t>Multiple subscribes can watch an observer</a:t>
            </a:r>
          </a:p>
          <a:p>
            <a:r>
              <a:rPr lang="en-US" dirty="0"/>
              <a:t>Dispose pattern to stop listening</a:t>
            </a:r>
          </a:p>
          <a:p>
            <a:endParaRPr lang="en-US" dirty="0"/>
          </a:p>
          <a:p>
            <a:endParaRPr lang="en-US" dirty="0"/>
          </a:p>
        </p:txBody>
      </p:sp>
    </p:spTree>
    <p:extLst>
      <p:ext uri="{BB962C8B-B14F-4D97-AF65-F5344CB8AC3E}">
        <p14:creationId xmlns:p14="http://schemas.microsoft.com/office/powerpoint/2010/main" val="176208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CA362-8947-46E0-A7B6-75C57CAD64F5}"/>
              </a:ext>
            </a:extLst>
          </p:cNvPr>
          <p:cNvSpPr>
            <a:spLocks noGrp="1"/>
          </p:cNvSpPr>
          <p:nvPr>
            <p:ph type="title"/>
          </p:nvPr>
        </p:nvSpPr>
        <p:spPr/>
        <p:txBody>
          <a:bodyPr/>
          <a:lstStyle/>
          <a:p>
            <a:r>
              <a:rPr lang="en-US" dirty="0"/>
              <a:t>Filter (where) Operator</a:t>
            </a:r>
          </a:p>
        </p:txBody>
      </p:sp>
      <p:pic>
        <p:nvPicPr>
          <p:cNvPr id="4" name="Picture 3">
            <a:extLst>
              <a:ext uri="{FF2B5EF4-FFF2-40B4-BE49-F238E27FC236}">
                <a16:creationId xmlns:a16="http://schemas.microsoft.com/office/drawing/2014/main" id="{0A2D5F02-ED95-487A-ADE4-3D0799AA927C}"/>
              </a:ext>
            </a:extLst>
          </p:cNvPr>
          <p:cNvPicPr>
            <a:picLocks noChangeAspect="1"/>
          </p:cNvPicPr>
          <p:nvPr/>
        </p:nvPicPr>
        <p:blipFill>
          <a:blip r:embed="rId3"/>
          <a:stretch>
            <a:fillRect/>
          </a:stretch>
        </p:blipFill>
        <p:spPr>
          <a:xfrm>
            <a:off x="356600" y="1734599"/>
            <a:ext cx="6356694" cy="3408901"/>
          </a:xfrm>
          <a:prstGeom prst="rect">
            <a:avLst/>
          </a:prstGeom>
        </p:spPr>
      </p:pic>
    </p:spTree>
    <p:extLst>
      <p:ext uri="{BB962C8B-B14F-4D97-AF65-F5344CB8AC3E}">
        <p14:creationId xmlns:p14="http://schemas.microsoft.com/office/powerpoint/2010/main" val="1918794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93FCA-1CDF-4909-B274-2FCF4363B8FC}"/>
              </a:ext>
            </a:extLst>
          </p:cNvPr>
          <p:cNvSpPr>
            <a:spLocks noGrp="1"/>
          </p:cNvSpPr>
          <p:nvPr>
            <p:ph type="title"/>
          </p:nvPr>
        </p:nvSpPr>
        <p:spPr/>
        <p:txBody>
          <a:bodyPr/>
          <a:lstStyle/>
          <a:p>
            <a:r>
              <a:rPr lang="en-US" dirty="0"/>
              <a:t>Apply same iterator idea to observables</a:t>
            </a:r>
          </a:p>
        </p:txBody>
      </p:sp>
      <p:pic>
        <p:nvPicPr>
          <p:cNvPr id="6" name="Picture 5">
            <a:extLst>
              <a:ext uri="{FF2B5EF4-FFF2-40B4-BE49-F238E27FC236}">
                <a16:creationId xmlns:a16="http://schemas.microsoft.com/office/drawing/2014/main" id="{A7F28333-743F-4769-984D-CBD80A351448}"/>
              </a:ext>
            </a:extLst>
          </p:cNvPr>
          <p:cNvPicPr>
            <a:picLocks noChangeAspect="1"/>
          </p:cNvPicPr>
          <p:nvPr/>
        </p:nvPicPr>
        <p:blipFill>
          <a:blip r:embed="rId3"/>
          <a:stretch>
            <a:fillRect/>
          </a:stretch>
        </p:blipFill>
        <p:spPr>
          <a:xfrm>
            <a:off x="785812" y="2142147"/>
            <a:ext cx="5286375" cy="2314575"/>
          </a:xfrm>
          <a:prstGeom prst="rect">
            <a:avLst/>
          </a:prstGeom>
        </p:spPr>
      </p:pic>
    </p:spTree>
    <p:extLst>
      <p:ext uri="{BB962C8B-B14F-4D97-AF65-F5344CB8AC3E}">
        <p14:creationId xmlns:p14="http://schemas.microsoft.com/office/powerpoint/2010/main" val="32047297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2106</TotalTime>
  <Words>1407</Words>
  <Application>Microsoft Office PowerPoint</Application>
  <PresentationFormat>Custom</PresentationFormat>
  <Paragraphs>201</Paragraphs>
  <Slides>41</Slides>
  <Notes>25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41</vt:i4>
      </vt:variant>
    </vt:vector>
  </HeadingPairs>
  <TitlesOfParts>
    <vt:vector size="50" baseType="lpstr">
      <vt:lpstr>Arial</vt:lpstr>
      <vt:lpstr>Calibri</vt:lpstr>
      <vt:lpstr>Calibri Light</vt:lpstr>
      <vt:lpstr>Century Gothic</vt:lpstr>
      <vt:lpstr>Segoe UI</vt:lpstr>
      <vt:lpstr>Times New Roman</vt:lpstr>
      <vt:lpstr>Wingdings 3</vt:lpstr>
      <vt:lpstr>Ion Boardroom</vt:lpstr>
      <vt:lpstr>Custom Design</vt:lpstr>
      <vt:lpstr>About me</vt:lpstr>
      <vt:lpstr>Term and Library Clarification</vt:lpstr>
      <vt:lpstr>IEnumerable&lt;T&gt;  </vt:lpstr>
      <vt:lpstr>Start with the familiar iterator pattern</vt:lpstr>
      <vt:lpstr>IObservable&lt;T&gt;  </vt:lpstr>
      <vt:lpstr>Creating Observables</vt:lpstr>
      <vt:lpstr>Subscribing</vt:lpstr>
      <vt:lpstr>Filter (where) Operator</vt:lpstr>
      <vt:lpstr>Apply same iterator idea to observables</vt:lpstr>
      <vt:lpstr>Disposable Bonanza</vt:lpstr>
      <vt:lpstr>Apply same iterator idea to observables</vt:lpstr>
      <vt:lpstr>Declare when the rules of your events conclude</vt:lpstr>
      <vt:lpstr>Map (Select)</vt:lpstr>
      <vt:lpstr>Greatly reduce leaky events</vt:lpstr>
      <vt:lpstr>Observable.ToList()</vt:lpstr>
      <vt:lpstr>TakeUntil</vt:lpstr>
      <vt:lpstr>Retry and Exception handling made easy</vt:lpstr>
      <vt:lpstr>Throttle</vt:lpstr>
      <vt:lpstr>MERGE</vt:lpstr>
      <vt:lpstr>Switch is great</vt:lpstr>
      <vt:lpstr>Multicast Your Streams</vt:lpstr>
      <vt:lpstr>Additional operators</vt:lpstr>
      <vt:lpstr>Reactive UI for a Reactive MVVM</vt:lpstr>
      <vt:lpstr>Why am I excited? </vt:lpstr>
      <vt:lpstr>Property events as Observables</vt:lpstr>
      <vt:lpstr>Tie together all your streams</vt:lpstr>
      <vt:lpstr>You don’t care about when something is initialized</vt:lpstr>
      <vt:lpstr>Now tie this to some Commands</vt:lpstr>
      <vt:lpstr>Reactive UI Demo</vt:lpstr>
      <vt:lpstr>Platform agnostic bindings</vt:lpstr>
      <vt:lpstr>Range of platform specific controls</vt:lpstr>
      <vt:lpstr>Dynamic Data Super Powered Reactive Lists</vt:lpstr>
      <vt:lpstr>Thread safe single notification batch editing</vt:lpstr>
      <vt:lpstr>IObservable power everything</vt:lpstr>
      <vt:lpstr>Additional operators</vt:lpstr>
      <vt:lpstr>Roland is great join him in Slack</vt:lpstr>
      <vt:lpstr>UWP Events/DynamicData Demo</vt:lpstr>
      <vt:lpstr>Akavache</vt:lpstr>
      <vt:lpstr>Refit</vt:lpstr>
      <vt:lpstr>Additional Libraries</vt:lpstr>
      <vt:lpstr>Links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Grigoriy Belenkiy</dc:creator>
  <cp:lastModifiedBy>Shane Neuville</cp:lastModifiedBy>
  <cp:revision>72</cp:revision>
  <dcterms:created xsi:type="dcterms:W3CDTF">2016-06-20T05:10:51Z</dcterms:created>
  <dcterms:modified xsi:type="dcterms:W3CDTF">2018-03-12T05:35:07Z</dcterms:modified>
</cp:coreProperties>
</file>