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Lst>
  <p:notesMasterIdLst>
    <p:notesMasterId r:id="rId39"/>
  </p:notesMasterIdLst>
  <p:sldIdLst>
    <p:sldId id="260" r:id="rId3"/>
    <p:sldId id="307" r:id="rId4"/>
    <p:sldId id="289" r:id="rId5"/>
    <p:sldId id="282" r:id="rId6"/>
    <p:sldId id="308" r:id="rId7"/>
    <p:sldId id="309" r:id="rId8"/>
    <p:sldId id="284" r:id="rId9"/>
    <p:sldId id="311" r:id="rId10"/>
    <p:sldId id="285" r:id="rId11"/>
    <p:sldId id="310" r:id="rId12"/>
    <p:sldId id="261" r:id="rId13"/>
    <p:sldId id="312" r:id="rId14"/>
    <p:sldId id="267" r:id="rId15"/>
    <p:sldId id="269" r:id="rId16"/>
    <p:sldId id="280" r:id="rId17"/>
    <p:sldId id="262" r:id="rId18"/>
    <p:sldId id="264" r:id="rId19"/>
    <p:sldId id="316" r:id="rId20"/>
    <p:sldId id="288" r:id="rId21"/>
    <p:sldId id="266" r:id="rId22"/>
    <p:sldId id="271" r:id="rId23"/>
    <p:sldId id="268" r:id="rId24"/>
    <p:sldId id="272" r:id="rId25"/>
    <p:sldId id="313" r:id="rId26"/>
    <p:sldId id="315" r:id="rId27"/>
    <p:sldId id="275" r:id="rId28"/>
    <p:sldId id="276" r:id="rId29"/>
    <p:sldId id="278" r:id="rId30"/>
    <p:sldId id="303" r:id="rId31"/>
    <p:sldId id="277" r:id="rId32"/>
    <p:sldId id="274" r:id="rId33"/>
    <p:sldId id="304" r:id="rId34"/>
    <p:sldId id="305" r:id="rId35"/>
    <p:sldId id="281" r:id="rId36"/>
    <p:sldId id="302" r:id="rId37"/>
    <p:sldId id="314" r:id="rId38"/>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4A52F5-3108-402C-8D01-B1FD2E10E0D5}">
          <p14:sldIdLst>
            <p14:sldId id="260"/>
            <p14:sldId id="307"/>
            <p14:sldId id="289"/>
            <p14:sldId id="282"/>
            <p14:sldId id="308"/>
            <p14:sldId id="309"/>
            <p14:sldId id="284"/>
            <p14:sldId id="311"/>
            <p14:sldId id="285"/>
            <p14:sldId id="310"/>
            <p14:sldId id="261"/>
            <p14:sldId id="312"/>
            <p14:sldId id="267"/>
            <p14:sldId id="269"/>
            <p14:sldId id="280"/>
            <p14:sldId id="262"/>
            <p14:sldId id="264"/>
            <p14:sldId id="316"/>
            <p14:sldId id="288"/>
            <p14:sldId id="266"/>
            <p14:sldId id="271"/>
            <p14:sldId id="268"/>
            <p14:sldId id="272"/>
            <p14:sldId id="313"/>
            <p14:sldId id="315"/>
            <p14:sldId id="275"/>
            <p14:sldId id="276"/>
            <p14:sldId id="278"/>
            <p14:sldId id="303"/>
            <p14:sldId id="277"/>
            <p14:sldId id="274"/>
            <p14:sldId id="304"/>
            <p14:sldId id="305"/>
            <p14:sldId id="281"/>
            <p14:sldId id="302"/>
            <p14:sldId id="314"/>
          </p14:sldIdLst>
        </p14:section>
      </p14:sectionLst>
    </p:ext>
    <p:ext uri="{EFAFB233-063F-42B5-8137-9DF3F51BA10A}">
      <p15:sldGuideLst xmlns:p15="http://schemas.microsoft.com/office/powerpoint/2012/main">
        <p15:guide id="1" orient="horz" pos="2152" userDrawn="1">
          <p15:clr>
            <a:srgbClr val="A4A3A4"/>
          </p15:clr>
        </p15:guide>
        <p15:guide id="2" pos="5759" userDrawn="1">
          <p15:clr>
            <a:srgbClr val="A4A3A4"/>
          </p15:clr>
        </p15:guide>
        <p15:guide id="3" orient="horz" pos="1620" userDrawn="1">
          <p15:clr>
            <a:srgbClr val="A4A3A4"/>
          </p15:clr>
        </p15:guide>
        <p15:guide id="4" pos="4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4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749" autoAdjust="0"/>
  </p:normalViewPr>
  <p:slideViewPr>
    <p:cSldViewPr>
      <p:cViewPr varScale="1">
        <p:scale>
          <a:sx n="104" d="100"/>
          <a:sy n="104" d="100"/>
        </p:scale>
        <p:origin x="2538" y="102"/>
      </p:cViewPr>
      <p:guideLst>
        <p:guide orient="horz" pos="2152"/>
        <p:guide pos="5759"/>
        <p:guide orient="horz" pos="1620"/>
        <p:guide pos="4319"/>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e Neuville" userId="89f4ee61d4bcc002" providerId="LiveId" clId="{BD09E806-9ABF-49F4-9D12-34164A7D37DC}"/>
    <pc:docChg chg="undo custSel addSld delSld modSld sldOrd modMainMaster delSection modSection">
      <pc:chgData name="Shane Neuville" userId="89f4ee61d4bcc002" providerId="LiveId" clId="{BD09E806-9ABF-49F4-9D12-34164A7D37DC}" dt="2017-11-17T08:34:36.350" v="3344" actId="1076"/>
      <pc:docMkLst>
        <pc:docMk/>
      </pc:docMkLst>
      <pc:sldChg chg="addSp modSp">
        <pc:chgData name="Shane Neuville" userId="89f4ee61d4bcc002" providerId="LiveId" clId="{BD09E806-9ABF-49F4-9D12-34164A7D37DC}" dt="2017-11-17T06:43:15.233" v="2585" actId="1076"/>
        <pc:sldMkLst>
          <pc:docMk/>
          <pc:sldMk cId="175625477" sldId="259"/>
        </pc:sldMkLst>
        <pc:picChg chg="mod">
          <ac:chgData name="Shane Neuville" userId="89f4ee61d4bcc002" providerId="LiveId" clId="{BD09E806-9ABF-49F4-9D12-34164A7D37DC}" dt="2017-11-17T06:43:15.233" v="2585" actId="1076"/>
          <ac:picMkLst>
            <pc:docMk/>
            <pc:sldMk cId="175625477" sldId="259"/>
            <ac:picMk id="9" creationId="{EF3A9B6A-F7AD-4B5C-ABFB-D20024B473EB}"/>
          </ac:picMkLst>
        </pc:picChg>
        <pc:picChg chg="mod">
          <ac:chgData name="Shane Neuville" userId="89f4ee61d4bcc002" providerId="LiveId" clId="{BD09E806-9ABF-49F4-9D12-34164A7D37DC}" dt="2017-11-16T18:43:17.062" v="4" actId="1076"/>
          <ac:picMkLst>
            <pc:docMk/>
            <pc:sldMk cId="175625477" sldId="259"/>
            <ac:picMk id="14" creationId="{F3F1698C-6673-4E3C-8FEE-BAC833400A9E}"/>
          </ac:picMkLst>
        </pc:picChg>
        <pc:picChg chg="add mod">
          <ac:chgData name="Shane Neuville" userId="89f4ee61d4bcc002" providerId="LiveId" clId="{BD09E806-9ABF-49F4-9D12-34164A7D37DC}" dt="2017-11-17T06:43:04.179" v="2584" actId="1076"/>
          <ac:picMkLst>
            <pc:docMk/>
            <pc:sldMk cId="175625477" sldId="259"/>
            <ac:picMk id="16" creationId="{871F4B29-1016-4C8A-A715-A5651EDECFB3}"/>
          </ac:picMkLst>
        </pc:picChg>
        <pc:picChg chg="mod">
          <ac:chgData name="Shane Neuville" userId="89f4ee61d4bcc002" providerId="LiveId" clId="{BD09E806-9ABF-49F4-9D12-34164A7D37DC}" dt="2017-11-16T18:42:37.579" v="1" actId="1076"/>
          <ac:picMkLst>
            <pc:docMk/>
            <pc:sldMk cId="175625477" sldId="259"/>
            <ac:picMk id="21" creationId="{525F5258-FB78-4A9F-A18B-7C57EE7D5EC6}"/>
          </ac:picMkLst>
        </pc:picChg>
        <pc:picChg chg="mod">
          <ac:chgData name="Shane Neuville" userId="89f4ee61d4bcc002" providerId="LiveId" clId="{BD09E806-9ABF-49F4-9D12-34164A7D37DC}" dt="2017-11-16T18:43:09.068" v="3" actId="1076"/>
          <ac:picMkLst>
            <pc:docMk/>
            <pc:sldMk cId="175625477" sldId="259"/>
            <ac:picMk id="22" creationId="{45F50B7F-824B-4AF6-9CD0-052E26CA6BE1}"/>
          </ac:picMkLst>
        </pc:picChg>
      </pc:sldChg>
      <pc:sldChg chg="addSp modSp add">
        <pc:chgData name="Shane Neuville" userId="89f4ee61d4bcc002" providerId="LiveId" clId="{BD09E806-9ABF-49F4-9D12-34164A7D37DC}" dt="2017-11-16T23:14:18.611" v="1470" actId="20577"/>
        <pc:sldMkLst>
          <pc:docMk/>
          <pc:sldMk cId="1351402825" sldId="260"/>
        </pc:sldMkLst>
        <pc:spChg chg="add mod">
          <ac:chgData name="Shane Neuville" userId="89f4ee61d4bcc002" providerId="LiveId" clId="{BD09E806-9ABF-49F4-9D12-34164A7D37DC}" dt="2017-11-16T19:05:38.178" v="32" actId="20577"/>
          <ac:spMkLst>
            <pc:docMk/>
            <pc:sldMk cId="1351402825" sldId="260"/>
            <ac:spMk id="2" creationId="{7E940219-A523-4DDF-B5AB-17DE44AB8092}"/>
          </ac:spMkLst>
        </pc:spChg>
        <pc:spChg chg="add mod">
          <ac:chgData name="Shane Neuville" userId="89f4ee61d4bcc002" providerId="LiveId" clId="{BD09E806-9ABF-49F4-9D12-34164A7D37DC}" dt="2017-11-16T23:14:18.611" v="1470" actId="20577"/>
          <ac:spMkLst>
            <pc:docMk/>
            <pc:sldMk cId="1351402825" sldId="260"/>
            <ac:spMk id="3" creationId="{D7532444-18B2-4038-8929-C19359541C1E}"/>
          </ac:spMkLst>
        </pc:spChg>
      </pc:sldChg>
      <pc:sldChg chg="addSp delSp modSp add">
        <pc:chgData name="Shane Neuville" userId="89f4ee61d4bcc002" providerId="LiveId" clId="{BD09E806-9ABF-49F4-9D12-34164A7D37DC}" dt="2017-11-17T08:17:26.997" v="3136" actId="20577"/>
        <pc:sldMkLst>
          <pc:docMk/>
          <pc:sldMk cId="3274046353" sldId="261"/>
        </pc:sldMkLst>
        <pc:spChg chg="add del mod">
          <ac:chgData name="Shane Neuville" userId="89f4ee61d4bcc002" providerId="LiveId" clId="{BD09E806-9ABF-49F4-9D12-34164A7D37DC}" dt="2017-11-16T19:06:32.372" v="122" actId="478"/>
          <ac:spMkLst>
            <pc:docMk/>
            <pc:sldMk cId="3274046353" sldId="261"/>
            <ac:spMk id="2" creationId="{7D2A082A-3B3E-4F00-B114-7587DDDC8FBB}"/>
          </ac:spMkLst>
        </pc:spChg>
        <pc:spChg chg="add mod">
          <ac:chgData name="Shane Neuville" userId="89f4ee61d4bcc002" providerId="LiveId" clId="{BD09E806-9ABF-49F4-9D12-34164A7D37DC}" dt="2017-11-17T08:17:26.997" v="3136" actId="20577"/>
          <ac:spMkLst>
            <pc:docMk/>
            <pc:sldMk cId="3274046353" sldId="261"/>
            <ac:spMk id="3" creationId="{ABC7F4F2-712D-4047-8D50-F89F3FF900CB}"/>
          </ac:spMkLst>
        </pc:spChg>
        <pc:spChg chg="add del mod">
          <ac:chgData name="Shane Neuville" userId="89f4ee61d4bcc002" providerId="LiveId" clId="{BD09E806-9ABF-49F4-9D12-34164A7D37DC}" dt="2017-11-17T07:02:56.312" v="2625" actId="20577"/>
          <ac:spMkLst>
            <pc:docMk/>
            <pc:sldMk cId="3274046353" sldId="261"/>
            <ac:spMk id="4" creationId="{2D170629-EA79-472F-A6CB-AA29ED92225A}"/>
          </ac:spMkLst>
        </pc:spChg>
        <pc:picChg chg="add del mod">
          <ac:chgData name="Shane Neuville" userId="89f4ee61d4bcc002" providerId="LiveId" clId="{BD09E806-9ABF-49F4-9D12-34164A7D37DC}" dt="2017-11-17T07:03:28.502" v="2628" actId="478"/>
          <ac:picMkLst>
            <pc:docMk/>
            <pc:sldMk cId="3274046353" sldId="261"/>
            <ac:picMk id="5" creationId="{1999D86F-BE8D-4A95-B0BF-D1F84CB3125F}"/>
          </ac:picMkLst>
        </pc:picChg>
        <pc:picChg chg="add mod">
          <ac:chgData name="Shane Neuville" userId="89f4ee61d4bcc002" providerId="LiveId" clId="{BD09E806-9ABF-49F4-9D12-34164A7D37DC}" dt="2017-11-17T07:21:38.393" v="2873" actId="1076"/>
          <ac:picMkLst>
            <pc:docMk/>
            <pc:sldMk cId="3274046353" sldId="261"/>
            <ac:picMk id="6" creationId="{B7C14E4E-D125-4B18-B297-7752921AC6AE}"/>
          </ac:picMkLst>
        </pc:picChg>
      </pc:sldChg>
      <pc:sldChg chg="addSp delSp modSp add">
        <pc:chgData name="Shane Neuville" userId="89f4ee61d4bcc002" providerId="LiveId" clId="{BD09E806-9ABF-49F4-9D12-34164A7D37DC}" dt="2017-11-17T08:22:25.770" v="3214" actId="20577"/>
        <pc:sldMkLst>
          <pc:docMk/>
          <pc:sldMk cId="3684161042" sldId="262"/>
        </pc:sldMkLst>
        <pc:spChg chg="add mod">
          <ac:chgData name="Shane Neuville" userId="89f4ee61d4bcc002" providerId="LiveId" clId="{BD09E806-9ABF-49F4-9D12-34164A7D37DC}" dt="2017-11-17T08:20:18.059" v="3169" actId="20577"/>
          <ac:spMkLst>
            <pc:docMk/>
            <pc:sldMk cId="3684161042" sldId="262"/>
            <ac:spMk id="2" creationId="{9CE54AF5-44DC-4091-97B3-49FB3D08513B}"/>
          </ac:spMkLst>
        </pc:spChg>
        <pc:spChg chg="add del mod">
          <ac:chgData name="Shane Neuville" userId="89f4ee61d4bcc002" providerId="LiveId" clId="{BD09E806-9ABF-49F4-9D12-34164A7D37DC}" dt="2017-11-16T19:11:27.942" v="266" actId="20577"/>
          <ac:spMkLst>
            <pc:docMk/>
            <pc:sldMk cId="3684161042" sldId="262"/>
            <ac:spMk id="3" creationId="{A43EA8DF-E027-4704-A00B-639D046CD966}"/>
          </ac:spMkLst>
        </pc:spChg>
        <pc:spChg chg="add mod">
          <ac:chgData name="Shane Neuville" userId="89f4ee61d4bcc002" providerId="LiveId" clId="{BD09E806-9ABF-49F4-9D12-34164A7D37DC}" dt="2017-11-17T08:22:25.770" v="3214" actId="20577"/>
          <ac:spMkLst>
            <pc:docMk/>
            <pc:sldMk cId="3684161042" sldId="262"/>
            <ac:spMk id="4" creationId="{B5A57452-1C96-45D4-AF88-1BA927675437}"/>
          </ac:spMkLst>
        </pc:spChg>
      </pc:sldChg>
      <pc:sldChg chg="addSp delSp modSp add">
        <pc:chgData name="Shane Neuville" userId="89f4ee61d4bcc002" providerId="LiveId" clId="{BD09E806-9ABF-49F4-9D12-34164A7D37DC}" dt="2017-11-17T08:23:21.244" v="3268" actId="20577"/>
        <pc:sldMkLst>
          <pc:docMk/>
          <pc:sldMk cId="219242292" sldId="263"/>
        </pc:sldMkLst>
        <pc:spChg chg="mod">
          <ac:chgData name="Shane Neuville" userId="89f4ee61d4bcc002" providerId="LiveId" clId="{BD09E806-9ABF-49F4-9D12-34164A7D37DC}" dt="2017-11-16T19:32:53.146" v="1076" actId="20577"/>
          <ac:spMkLst>
            <pc:docMk/>
            <pc:sldMk cId="219242292" sldId="263"/>
            <ac:spMk id="2" creationId="{712CC902-F4EB-4459-B5AC-9CCCB3CDE68E}"/>
          </ac:spMkLst>
        </pc:spChg>
        <pc:spChg chg="del mod">
          <ac:chgData name="Shane Neuville" userId="89f4ee61d4bcc002" providerId="LiveId" clId="{BD09E806-9ABF-49F4-9D12-34164A7D37DC}" dt="2017-11-16T19:24:42.139" v="856" actId="20577"/>
          <ac:spMkLst>
            <pc:docMk/>
            <pc:sldMk cId="219242292" sldId="263"/>
            <ac:spMk id="3" creationId="{A03E7F91-E121-452D-B419-1392AFB4FC84}"/>
          </ac:spMkLst>
        </pc:spChg>
        <pc:spChg chg="add mod">
          <ac:chgData name="Shane Neuville" userId="89f4ee61d4bcc002" providerId="LiveId" clId="{BD09E806-9ABF-49F4-9D12-34164A7D37DC}" dt="2017-11-17T08:23:21.244" v="3268" actId="20577"/>
          <ac:spMkLst>
            <pc:docMk/>
            <pc:sldMk cId="219242292" sldId="263"/>
            <ac:spMk id="4" creationId="{BDCB3414-3498-40BB-8876-0CD70AA90FB4}"/>
          </ac:spMkLst>
        </pc:spChg>
      </pc:sldChg>
      <pc:sldChg chg="addSp delSp modSp add ord">
        <pc:chgData name="Shane Neuville" userId="89f4ee61d4bcc002" providerId="LiveId" clId="{BD09E806-9ABF-49F4-9D12-34164A7D37DC}" dt="2017-11-17T08:25:03.192" v="3284" actId="20577"/>
        <pc:sldMkLst>
          <pc:docMk/>
          <pc:sldMk cId="2403165015" sldId="264"/>
        </pc:sldMkLst>
        <pc:spChg chg="mod">
          <ac:chgData name="Shane Neuville" userId="89f4ee61d4bcc002" providerId="LiveId" clId="{BD09E806-9ABF-49F4-9D12-34164A7D37DC}" dt="2017-11-17T08:25:03.192" v="3284" actId="20577"/>
          <ac:spMkLst>
            <pc:docMk/>
            <pc:sldMk cId="2403165015" sldId="264"/>
            <ac:spMk id="2" creationId="{EDA5B0C7-734F-4113-BB4E-A23C8F7E81D4}"/>
          </ac:spMkLst>
        </pc:spChg>
        <pc:spChg chg="del mod">
          <ac:chgData name="Shane Neuville" userId="89f4ee61d4bcc002" providerId="LiveId" clId="{BD09E806-9ABF-49F4-9D12-34164A7D37DC}" dt="2017-11-16T20:16:38.228" v="1281" actId="20577"/>
          <ac:spMkLst>
            <pc:docMk/>
            <pc:sldMk cId="2403165015" sldId="264"/>
            <ac:spMk id="3" creationId="{AFCD4969-7AE7-41FE-80F7-04048CFE96B5}"/>
          </ac:spMkLst>
        </pc:spChg>
        <pc:picChg chg="add mod">
          <ac:chgData name="Shane Neuville" userId="89f4ee61d4bcc002" providerId="LiveId" clId="{BD09E806-9ABF-49F4-9D12-34164A7D37DC}" dt="2017-11-16T20:20:38.023" v="1288" actId="1076"/>
          <ac:picMkLst>
            <pc:docMk/>
            <pc:sldMk cId="2403165015" sldId="264"/>
            <ac:picMk id="4" creationId="{D419CA50-A10C-49A9-B8B0-DBFBDCA53AB8}"/>
          </ac:picMkLst>
        </pc:picChg>
        <pc:picChg chg="add del mod">
          <ac:chgData name="Shane Neuville" userId="89f4ee61d4bcc002" providerId="LiveId" clId="{BD09E806-9ABF-49F4-9D12-34164A7D37DC}" dt="2017-11-16T21:45:12.347" v="1290" actId="478"/>
          <ac:picMkLst>
            <pc:docMk/>
            <pc:sldMk cId="2403165015" sldId="264"/>
            <ac:picMk id="5" creationId="{48DF16D6-BB4C-4D2D-B20B-C63EEC69BEF6}"/>
          </ac:picMkLst>
        </pc:picChg>
        <pc:picChg chg="add mod">
          <ac:chgData name="Shane Neuville" userId="89f4ee61d4bcc002" providerId="LiveId" clId="{BD09E806-9ABF-49F4-9D12-34164A7D37DC}" dt="2017-11-17T08:24:48.280" v="3273" actId="1076"/>
          <ac:picMkLst>
            <pc:docMk/>
            <pc:sldMk cId="2403165015" sldId="264"/>
            <ac:picMk id="6" creationId="{96C2717D-360B-4CD5-9A4B-EAB49EF870E1}"/>
          </ac:picMkLst>
        </pc:picChg>
      </pc:sldChg>
      <pc:sldChg chg="addSp delSp modSp add">
        <pc:chgData name="Shane Neuville" userId="89f4ee61d4bcc002" providerId="LiveId" clId="{BD09E806-9ABF-49F4-9D12-34164A7D37DC}" dt="2017-11-16T23:06:13.469" v="1365" actId="1076"/>
        <pc:sldMkLst>
          <pc:docMk/>
          <pc:sldMk cId="2841688170" sldId="265"/>
        </pc:sldMkLst>
        <pc:spChg chg="mod">
          <ac:chgData name="Shane Neuville" userId="89f4ee61d4bcc002" providerId="LiveId" clId="{BD09E806-9ABF-49F4-9D12-34164A7D37DC}" dt="2017-11-16T22:59:59.378" v="1331" actId="20577"/>
          <ac:spMkLst>
            <pc:docMk/>
            <pc:sldMk cId="2841688170" sldId="265"/>
            <ac:spMk id="2" creationId="{9A2DB35C-2F7F-4796-87AE-2C0D46FDD807}"/>
          </ac:spMkLst>
        </pc:spChg>
        <pc:spChg chg="add del mod">
          <ac:chgData name="Shane Neuville" userId="89f4ee61d4bcc002" providerId="LiveId" clId="{BD09E806-9ABF-49F4-9D12-34164A7D37DC}" dt="2017-11-16T23:06:09.829" v="1364" actId="478"/>
          <ac:spMkLst>
            <pc:docMk/>
            <pc:sldMk cId="2841688170" sldId="265"/>
            <ac:spMk id="5" creationId="{4CFC6D37-8C01-4BA7-9616-DDA356A33D55}"/>
          </ac:spMkLst>
        </pc:spChg>
        <pc:picChg chg="add mod">
          <ac:chgData name="Shane Neuville" userId="89f4ee61d4bcc002" providerId="LiveId" clId="{BD09E806-9ABF-49F4-9D12-34164A7D37DC}" dt="2017-11-16T23:06:13.469" v="1365" actId="1076"/>
          <ac:picMkLst>
            <pc:docMk/>
            <pc:sldMk cId="2841688170" sldId="265"/>
            <ac:picMk id="3" creationId="{CC111B5D-154A-4FA3-93F8-8B3A087C7F31}"/>
          </ac:picMkLst>
        </pc:picChg>
        <pc:picChg chg="add mod">
          <ac:chgData name="Shane Neuville" userId="89f4ee61d4bcc002" providerId="LiveId" clId="{BD09E806-9ABF-49F4-9D12-34164A7D37DC}" dt="2017-11-16T23:05:27.561" v="1342" actId="14100"/>
          <ac:picMkLst>
            <pc:docMk/>
            <pc:sldMk cId="2841688170" sldId="265"/>
            <ac:picMk id="4" creationId="{6B31B35D-60E6-45F4-933E-FF5B9F153B8E}"/>
          </ac:picMkLst>
        </pc:picChg>
      </pc:sldChg>
      <pc:sldChg chg="addSp modSp add">
        <pc:chgData name="Shane Neuville" userId="89f4ee61d4bcc002" providerId="LiveId" clId="{BD09E806-9ABF-49F4-9D12-34164A7D37DC}" dt="2017-11-17T08:33:23.146" v="3342" actId="1076"/>
        <pc:sldMkLst>
          <pc:docMk/>
          <pc:sldMk cId="4239237384" sldId="266"/>
        </pc:sldMkLst>
        <pc:spChg chg="mod">
          <ac:chgData name="Shane Neuville" userId="89f4ee61d4bcc002" providerId="LiveId" clId="{BD09E806-9ABF-49F4-9D12-34164A7D37DC}" dt="2017-11-16T23:08:16.812" v="1415" actId="20577"/>
          <ac:spMkLst>
            <pc:docMk/>
            <pc:sldMk cId="4239237384" sldId="266"/>
            <ac:spMk id="2" creationId="{B7C18431-B7EB-4D42-90BD-88C4BC356433}"/>
          </ac:spMkLst>
        </pc:spChg>
        <pc:picChg chg="add mod">
          <ac:chgData name="Shane Neuville" userId="89f4ee61d4bcc002" providerId="LiveId" clId="{BD09E806-9ABF-49F4-9D12-34164A7D37DC}" dt="2017-11-17T08:33:23.146" v="3342" actId="1076"/>
          <ac:picMkLst>
            <pc:docMk/>
            <pc:sldMk cId="4239237384" sldId="266"/>
            <ac:picMk id="3" creationId="{6B2DB066-6D31-4EE2-9F9F-2C081D176DCB}"/>
          </ac:picMkLst>
        </pc:picChg>
      </pc:sldChg>
      <pc:sldChg chg="addSp modSp add">
        <pc:chgData name="Shane Neuville" userId="89f4ee61d4bcc002" providerId="LiveId" clId="{BD09E806-9ABF-49F4-9D12-34164A7D37DC}" dt="2017-11-17T00:03:19.093" v="1480" actId="1076"/>
        <pc:sldMkLst>
          <pc:docMk/>
          <pc:sldMk cId="3399202752" sldId="267"/>
        </pc:sldMkLst>
        <pc:spChg chg="mod">
          <ac:chgData name="Shane Neuville" userId="89f4ee61d4bcc002" providerId="LiveId" clId="{BD09E806-9ABF-49F4-9D12-34164A7D37DC}" dt="2017-11-17T00:03:03.391" v="1478" actId="20577"/>
          <ac:spMkLst>
            <pc:docMk/>
            <pc:sldMk cId="3399202752" sldId="267"/>
            <ac:spMk id="2" creationId="{4DC201D0-AF09-4BF3-839F-8F62B86C20E4}"/>
          </ac:spMkLst>
        </pc:spChg>
        <pc:picChg chg="add mod">
          <ac:chgData name="Shane Neuville" userId="89f4ee61d4bcc002" providerId="LiveId" clId="{BD09E806-9ABF-49F4-9D12-34164A7D37DC}" dt="2017-11-17T00:03:19.093" v="1480" actId="1076"/>
          <ac:picMkLst>
            <pc:docMk/>
            <pc:sldMk cId="3399202752" sldId="267"/>
            <ac:picMk id="3" creationId="{0D524244-46EC-46FB-9D70-8214195E8D00}"/>
          </ac:picMkLst>
        </pc:picChg>
      </pc:sldChg>
      <pc:sldChg chg="modSp add ord">
        <pc:chgData name="Shane Neuville" userId="89f4ee61d4bcc002" providerId="LiveId" clId="{BD09E806-9ABF-49F4-9D12-34164A7D37DC}" dt="2017-11-17T00:32:33.532" v="1584" actId="1076"/>
        <pc:sldMkLst>
          <pc:docMk/>
          <pc:sldMk cId="1685316842" sldId="268"/>
        </pc:sldMkLst>
        <pc:spChg chg="mod">
          <ac:chgData name="Shane Neuville" userId="89f4ee61d4bcc002" providerId="LiveId" clId="{BD09E806-9ABF-49F4-9D12-34164A7D37DC}" dt="2017-11-17T00:03:30.517" v="1497" actId="20577"/>
          <ac:spMkLst>
            <pc:docMk/>
            <pc:sldMk cId="1685316842" sldId="268"/>
            <ac:spMk id="2" creationId="{DB042689-0D7F-4F66-B107-4760786B6CC3}"/>
          </ac:spMkLst>
        </pc:spChg>
      </pc:sldChg>
      <pc:sldChg chg="add del">
        <pc:chgData name="Shane Neuville" userId="89f4ee61d4bcc002" providerId="LiveId" clId="{BD09E806-9ABF-49F4-9D12-34164A7D37DC}" dt="2017-11-17T00:04:18.898" v="1499" actId="2696"/>
        <pc:sldMkLst>
          <pc:docMk/>
          <pc:sldMk cId="791943238" sldId="269"/>
        </pc:sldMkLst>
      </pc:sldChg>
      <pc:sldChg chg="addSp delSp modSp add">
        <pc:chgData name="Shane Neuville" userId="89f4ee61d4bcc002" providerId="LiveId" clId="{BD09E806-9ABF-49F4-9D12-34164A7D37DC}" dt="2017-11-17T08:34:36.350" v="3344" actId="1076"/>
        <pc:sldMkLst>
          <pc:docMk/>
          <pc:sldMk cId="2378157865" sldId="269"/>
        </pc:sldMkLst>
        <pc:spChg chg="mod">
          <ac:chgData name="Shane Neuville" userId="89f4ee61d4bcc002" providerId="LiveId" clId="{BD09E806-9ABF-49F4-9D12-34164A7D37DC}" dt="2017-11-17T00:06:40.127" v="1556" actId="20577"/>
          <ac:spMkLst>
            <pc:docMk/>
            <pc:sldMk cId="2378157865" sldId="269"/>
            <ac:spMk id="2" creationId="{16A4AD5E-8055-4673-8121-ACAC31CB61BA}"/>
          </ac:spMkLst>
        </pc:spChg>
        <pc:spChg chg="add mod">
          <ac:chgData name="Shane Neuville" userId="89f4ee61d4bcc002" providerId="LiveId" clId="{BD09E806-9ABF-49F4-9D12-34164A7D37DC}" dt="2017-11-17T00:07:45.673" v="1565" actId="255"/>
          <ac:spMkLst>
            <pc:docMk/>
            <pc:sldMk cId="2378157865" sldId="269"/>
            <ac:spMk id="5" creationId="{5F6C391B-A93C-47FA-9DD9-0FB1A63BE150}"/>
          </ac:spMkLst>
        </pc:spChg>
        <pc:picChg chg="add del mod">
          <ac:chgData name="Shane Neuville" userId="89f4ee61d4bcc002" providerId="LiveId" clId="{BD09E806-9ABF-49F4-9D12-34164A7D37DC}" dt="2017-11-17T00:06:23.166" v="1544" actId="478"/>
          <ac:picMkLst>
            <pc:docMk/>
            <pc:sldMk cId="2378157865" sldId="269"/>
            <ac:picMk id="3" creationId="{6633A0D6-F484-42F1-A1FF-782DA2C05E73}"/>
          </ac:picMkLst>
        </pc:picChg>
        <pc:picChg chg="add mod">
          <ac:chgData name="Shane Neuville" userId="89f4ee61d4bcc002" providerId="LiveId" clId="{BD09E806-9ABF-49F4-9D12-34164A7D37DC}" dt="2017-11-17T08:34:36.350" v="3344" actId="1076"/>
          <ac:picMkLst>
            <pc:docMk/>
            <pc:sldMk cId="2378157865" sldId="269"/>
            <ac:picMk id="4" creationId="{5055877F-5D55-4C6F-BF6D-9E17B3795101}"/>
          </ac:picMkLst>
        </pc:picChg>
        <pc:picChg chg="add mod">
          <ac:chgData name="Shane Neuville" userId="89f4ee61d4bcc002" providerId="LiveId" clId="{BD09E806-9ABF-49F4-9D12-34164A7D37DC}" dt="2017-11-17T00:07:50.929" v="1566" actId="14100"/>
          <ac:picMkLst>
            <pc:docMk/>
            <pc:sldMk cId="2378157865" sldId="269"/>
            <ac:picMk id="6" creationId="{DD70933C-76CC-4F0A-BFA4-844F3DEEA926}"/>
          </ac:picMkLst>
        </pc:picChg>
      </pc:sldChg>
      <pc:sldChg chg="addSp delSp modSp add">
        <pc:chgData name="Shane Neuville" userId="89f4ee61d4bcc002" providerId="LiveId" clId="{BD09E806-9ABF-49F4-9D12-34164A7D37DC}" dt="2017-11-17T00:12:52.978" v="1582" actId="14100"/>
        <pc:sldMkLst>
          <pc:docMk/>
          <pc:sldMk cId="848984786" sldId="270"/>
        </pc:sldMkLst>
        <pc:spChg chg="mod">
          <ac:chgData name="Shane Neuville" userId="89f4ee61d4bcc002" providerId="LiveId" clId="{BD09E806-9ABF-49F4-9D12-34164A7D37DC}" dt="2017-11-17T00:12:06.818" v="1572" actId="20577"/>
          <ac:spMkLst>
            <pc:docMk/>
            <pc:sldMk cId="848984786" sldId="270"/>
            <ac:spMk id="2" creationId="{D33BDEB7-52DF-44C7-8F21-CF8BDBA9CC4B}"/>
          </ac:spMkLst>
        </pc:spChg>
        <pc:picChg chg="add del mod">
          <ac:chgData name="Shane Neuville" userId="89f4ee61d4bcc002" providerId="LiveId" clId="{BD09E806-9ABF-49F4-9D12-34164A7D37DC}" dt="2017-11-17T00:12:39.466" v="1576" actId="478"/>
          <ac:picMkLst>
            <pc:docMk/>
            <pc:sldMk cId="848984786" sldId="270"/>
            <ac:picMk id="3" creationId="{FFC8CB14-8147-4902-B015-9F14EF5A59EB}"/>
          </ac:picMkLst>
        </pc:picChg>
        <pc:picChg chg="add mod">
          <ac:chgData name="Shane Neuville" userId="89f4ee61d4bcc002" providerId="LiveId" clId="{BD09E806-9ABF-49F4-9D12-34164A7D37DC}" dt="2017-11-17T00:12:52.978" v="1582" actId="14100"/>
          <ac:picMkLst>
            <pc:docMk/>
            <pc:sldMk cId="848984786" sldId="270"/>
            <ac:picMk id="4" creationId="{B9B59DC1-3209-43FF-A6E0-87A2B3AFCB74}"/>
          </ac:picMkLst>
        </pc:picChg>
      </pc:sldChg>
      <pc:sldChg chg="addSp modSp add">
        <pc:chgData name="Shane Neuville" userId="89f4ee61d4bcc002" providerId="LiveId" clId="{BD09E806-9ABF-49F4-9D12-34164A7D37DC}" dt="2017-11-17T00:35:35.526" v="1621" actId="1076"/>
        <pc:sldMkLst>
          <pc:docMk/>
          <pc:sldMk cId="3154053393" sldId="271"/>
        </pc:sldMkLst>
        <pc:spChg chg="mod">
          <ac:chgData name="Shane Neuville" userId="89f4ee61d4bcc002" providerId="LiveId" clId="{BD09E806-9ABF-49F4-9D12-34164A7D37DC}" dt="2017-11-17T00:35:17.177" v="1620" actId="20577"/>
          <ac:spMkLst>
            <pc:docMk/>
            <pc:sldMk cId="3154053393" sldId="271"/>
            <ac:spMk id="2" creationId="{F91ADBA0-ADCE-427A-B7D8-C5B63231EC3B}"/>
          </ac:spMkLst>
        </pc:spChg>
        <pc:picChg chg="add">
          <ac:chgData name="Shane Neuville" userId="89f4ee61d4bcc002" providerId="LiveId" clId="{BD09E806-9ABF-49F4-9D12-34164A7D37DC}" dt="2017-11-17T00:35:35.526" v="1621" actId="1076"/>
          <ac:picMkLst>
            <pc:docMk/>
            <pc:sldMk cId="3154053393" sldId="271"/>
            <ac:picMk id="3" creationId="{D2FBCBED-7856-443E-91D8-3C7FD544F95F}"/>
          </ac:picMkLst>
        </pc:picChg>
      </pc:sldChg>
      <pc:sldChg chg="addSp modSp add">
        <pc:chgData name="Shane Neuville" userId="89f4ee61d4bcc002" providerId="LiveId" clId="{BD09E806-9ABF-49F4-9D12-34164A7D37DC}" dt="2017-11-17T00:44:09.274" v="1677" actId="1076"/>
        <pc:sldMkLst>
          <pc:docMk/>
          <pc:sldMk cId="3203001353" sldId="272"/>
        </pc:sldMkLst>
        <pc:spChg chg="mod">
          <ac:chgData name="Shane Neuville" userId="89f4ee61d4bcc002" providerId="LiveId" clId="{BD09E806-9ABF-49F4-9D12-34164A7D37DC}" dt="2017-11-17T00:42:35.845" v="1673" actId="20577"/>
          <ac:spMkLst>
            <pc:docMk/>
            <pc:sldMk cId="3203001353" sldId="272"/>
            <ac:spMk id="2" creationId="{7D17CF34-8C96-4E91-82D4-64291C4871B1}"/>
          </ac:spMkLst>
        </pc:spChg>
        <pc:picChg chg="add mod">
          <ac:chgData name="Shane Neuville" userId="89f4ee61d4bcc002" providerId="LiveId" clId="{BD09E806-9ABF-49F4-9D12-34164A7D37DC}" dt="2017-11-17T00:43:08.782" v="1675" actId="1076"/>
          <ac:picMkLst>
            <pc:docMk/>
            <pc:sldMk cId="3203001353" sldId="272"/>
            <ac:picMk id="3" creationId="{FFC5DC8E-C9B4-41A2-A3BA-B6A1DB028A9B}"/>
          </ac:picMkLst>
        </pc:picChg>
        <pc:picChg chg="add mod">
          <ac:chgData name="Shane Neuville" userId="89f4ee61d4bcc002" providerId="LiveId" clId="{BD09E806-9ABF-49F4-9D12-34164A7D37DC}" dt="2017-11-17T00:44:09.274" v="1677" actId="1076"/>
          <ac:picMkLst>
            <pc:docMk/>
            <pc:sldMk cId="3203001353" sldId="272"/>
            <ac:picMk id="4" creationId="{94C44BFE-37B2-44E2-ADB3-98EB686C041E}"/>
          </ac:picMkLst>
        </pc:picChg>
      </pc:sldChg>
      <pc:sldChg chg="addSp delSp modSp add del">
        <pc:chgData name="Shane Neuville" userId="89f4ee61d4bcc002" providerId="LiveId" clId="{BD09E806-9ABF-49F4-9D12-34164A7D37DC}" dt="2017-11-17T01:27:46.034" v="1833" actId="2696"/>
        <pc:sldMkLst>
          <pc:docMk/>
          <pc:sldMk cId="777525675" sldId="273"/>
        </pc:sldMkLst>
        <pc:spChg chg="mod">
          <ac:chgData name="Shane Neuville" userId="89f4ee61d4bcc002" providerId="LiveId" clId="{BD09E806-9ABF-49F4-9D12-34164A7D37DC}" dt="2017-11-17T01:25:21.685" v="1748" actId="1076"/>
          <ac:spMkLst>
            <pc:docMk/>
            <pc:sldMk cId="777525675" sldId="273"/>
            <ac:spMk id="2" creationId="{1E2A8D96-B27F-4CC4-8812-705227ACE59F}"/>
          </ac:spMkLst>
        </pc:spChg>
        <pc:picChg chg="add del mod">
          <ac:chgData name="Shane Neuville" userId="89f4ee61d4bcc002" providerId="LiveId" clId="{BD09E806-9ABF-49F4-9D12-34164A7D37DC}" dt="2017-11-17T01:27:36.103" v="1830" actId="2696"/>
          <ac:picMkLst>
            <pc:docMk/>
            <pc:sldMk cId="777525675" sldId="273"/>
            <ac:picMk id="1026" creationId="{7435656A-9242-443E-90C5-EC1A465E5918}"/>
          </ac:picMkLst>
        </pc:picChg>
      </pc:sldChg>
      <pc:sldChg chg="addSp delSp modSp add">
        <pc:chgData name="Shane Neuville" userId="89f4ee61d4bcc002" providerId="LiveId" clId="{BD09E806-9ABF-49F4-9D12-34164A7D37DC}" dt="2017-11-17T01:28:58.304" v="1883" actId="1076"/>
        <pc:sldMkLst>
          <pc:docMk/>
          <pc:sldMk cId="3647332854" sldId="274"/>
        </pc:sldMkLst>
        <pc:spChg chg="mod">
          <ac:chgData name="Shane Neuville" userId="89f4ee61d4bcc002" providerId="LiveId" clId="{BD09E806-9ABF-49F4-9D12-34164A7D37DC}" dt="2017-11-17T01:26:02.039" v="1765" actId="20577"/>
          <ac:spMkLst>
            <pc:docMk/>
            <pc:sldMk cId="3647332854" sldId="274"/>
            <ac:spMk id="2" creationId="{6E7CCA78-F4EB-4920-8EA6-A6B3FC70701F}"/>
          </ac:spMkLst>
        </pc:spChg>
        <pc:spChg chg="add mod">
          <ac:chgData name="Shane Neuville" userId="89f4ee61d4bcc002" providerId="LiveId" clId="{BD09E806-9ABF-49F4-9D12-34164A7D37DC}" dt="2017-11-17T01:27:17.038" v="1829" actId="20577"/>
          <ac:spMkLst>
            <pc:docMk/>
            <pc:sldMk cId="3647332854" sldId="274"/>
            <ac:spMk id="3" creationId="{AD8A94B5-DCC9-486D-84DF-9A1D1AA9C192}"/>
          </ac:spMkLst>
        </pc:spChg>
        <pc:spChg chg="add mod">
          <ac:chgData name="Shane Neuville" userId="89f4ee61d4bcc002" providerId="LiveId" clId="{BD09E806-9ABF-49F4-9D12-34164A7D37DC}" dt="2017-11-17T01:28:18.728" v="1843" actId="14100"/>
          <ac:spMkLst>
            <pc:docMk/>
            <pc:sldMk cId="3647332854" sldId="274"/>
            <ac:spMk id="5" creationId="{A18FB6A9-4599-4D97-8128-738F499D4172}"/>
          </ac:spMkLst>
        </pc:spChg>
        <pc:spChg chg="add del">
          <ac:chgData name="Shane Neuville" userId="89f4ee61d4bcc002" providerId="LiveId" clId="{BD09E806-9ABF-49F4-9D12-34164A7D37DC}" dt="2017-11-17T01:28:29.802" v="1869" actId="1076"/>
          <ac:spMkLst>
            <pc:docMk/>
            <pc:sldMk cId="3647332854" sldId="274"/>
            <ac:spMk id="6" creationId="{E2A11151-6F35-4DE0-82DA-1861BED9E5A0}"/>
          </ac:spMkLst>
        </pc:spChg>
        <pc:spChg chg="add del">
          <ac:chgData name="Shane Neuville" userId="89f4ee61d4bcc002" providerId="LiveId" clId="{BD09E806-9ABF-49F4-9D12-34164A7D37DC}" dt="2017-11-17T01:28:29.374" v="1868" actId="1076"/>
          <ac:spMkLst>
            <pc:docMk/>
            <pc:sldMk cId="3647332854" sldId="274"/>
            <ac:spMk id="7" creationId="{83708240-C1FD-4F2A-94F8-27429C2CE32C}"/>
          </ac:spMkLst>
        </pc:spChg>
        <pc:spChg chg="add del">
          <ac:chgData name="Shane Neuville" userId="89f4ee61d4bcc002" providerId="LiveId" clId="{BD09E806-9ABF-49F4-9D12-34164A7D37DC}" dt="2017-11-17T01:28:29.122" v="1867" actId="1076"/>
          <ac:spMkLst>
            <pc:docMk/>
            <pc:sldMk cId="3647332854" sldId="274"/>
            <ac:spMk id="8" creationId="{FA3553B0-78F8-4CC4-B601-ED4EEEEEAF07}"/>
          </ac:spMkLst>
        </pc:spChg>
        <pc:spChg chg="add del">
          <ac:chgData name="Shane Neuville" userId="89f4ee61d4bcc002" providerId="LiveId" clId="{BD09E806-9ABF-49F4-9D12-34164A7D37DC}" dt="2017-11-17T01:28:28.607" v="1866" actId="1076"/>
          <ac:spMkLst>
            <pc:docMk/>
            <pc:sldMk cId="3647332854" sldId="274"/>
            <ac:spMk id="9" creationId="{A14D08E3-FEAC-46CE-B3E0-6F58D5C7462E}"/>
          </ac:spMkLst>
        </pc:spChg>
        <pc:spChg chg="add del">
          <ac:chgData name="Shane Neuville" userId="89f4ee61d4bcc002" providerId="LiveId" clId="{BD09E806-9ABF-49F4-9D12-34164A7D37DC}" dt="2017-11-17T01:28:28.406" v="1865" actId="1076"/>
          <ac:spMkLst>
            <pc:docMk/>
            <pc:sldMk cId="3647332854" sldId="274"/>
            <ac:spMk id="10" creationId="{D7EEE9CA-8B7A-49D5-B971-05FF7610D149}"/>
          </ac:spMkLst>
        </pc:spChg>
        <pc:spChg chg="add del">
          <ac:chgData name="Shane Neuville" userId="89f4ee61d4bcc002" providerId="LiveId" clId="{BD09E806-9ABF-49F4-9D12-34164A7D37DC}" dt="2017-11-17T01:28:28.226" v="1864" actId="1076"/>
          <ac:spMkLst>
            <pc:docMk/>
            <pc:sldMk cId="3647332854" sldId="274"/>
            <ac:spMk id="11" creationId="{D50880E3-C0DF-4F05-80C1-857549D736CF}"/>
          </ac:spMkLst>
        </pc:spChg>
        <pc:spChg chg="add del">
          <ac:chgData name="Shane Neuville" userId="89f4ee61d4bcc002" providerId="LiveId" clId="{BD09E806-9ABF-49F4-9D12-34164A7D37DC}" dt="2017-11-17T01:28:28.013" v="1863" actId="1076"/>
          <ac:spMkLst>
            <pc:docMk/>
            <pc:sldMk cId="3647332854" sldId="274"/>
            <ac:spMk id="12" creationId="{4D040562-DB12-44B0-9A19-946CB78C31CB}"/>
          </ac:spMkLst>
        </pc:spChg>
        <pc:spChg chg="add del">
          <ac:chgData name="Shane Neuville" userId="89f4ee61d4bcc002" providerId="LiveId" clId="{BD09E806-9ABF-49F4-9D12-34164A7D37DC}" dt="2017-11-17T01:28:27.821" v="1862" actId="1076"/>
          <ac:spMkLst>
            <pc:docMk/>
            <pc:sldMk cId="3647332854" sldId="274"/>
            <ac:spMk id="13" creationId="{903B3A00-6FDB-41CB-A7C2-7C4D2FC8EF6C}"/>
          </ac:spMkLst>
        </pc:spChg>
        <pc:spChg chg="add del">
          <ac:chgData name="Shane Neuville" userId="89f4ee61d4bcc002" providerId="LiveId" clId="{BD09E806-9ABF-49F4-9D12-34164A7D37DC}" dt="2017-11-17T01:28:27.621" v="1861" actId="1076"/>
          <ac:spMkLst>
            <pc:docMk/>
            <pc:sldMk cId="3647332854" sldId="274"/>
            <ac:spMk id="14" creationId="{9CE42282-FD9D-4575-AC37-5A0BE0821D25}"/>
          </ac:spMkLst>
        </pc:spChg>
        <pc:spChg chg="add del">
          <ac:chgData name="Shane Neuville" userId="89f4ee61d4bcc002" providerId="LiveId" clId="{BD09E806-9ABF-49F4-9D12-34164A7D37DC}" dt="2017-11-17T01:28:27.437" v="1860" actId="1076"/>
          <ac:spMkLst>
            <pc:docMk/>
            <pc:sldMk cId="3647332854" sldId="274"/>
            <ac:spMk id="15" creationId="{6B66E7EA-FD8A-40AD-8729-B43BDECDBB18}"/>
          </ac:spMkLst>
        </pc:spChg>
        <pc:spChg chg="add del">
          <ac:chgData name="Shane Neuville" userId="89f4ee61d4bcc002" providerId="LiveId" clId="{BD09E806-9ABF-49F4-9D12-34164A7D37DC}" dt="2017-11-17T01:28:27.313" v="1859" actId="1076"/>
          <ac:spMkLst>
            <pc:docMk/>
            <pc:sldMk cId="3647332854" sldId="274"/>
            <ac:spMk id="16" creationId="{A967EBE1-24C2-462B-AE7B-7FE2A7B2D680}"/>
          </ac:spMkLst>
        </pc:spChg>
        <pc:spChg chg="add del">
          <ac:chgData name="Shane Neuville" userId="89f4ee61d4bcc002" providerId="LiveId" clId="{BD09E806-9ABF-49F4-9D12-34164A7D37DC}" dt="2017-11-17T01:28:27.312" v="1858" actId="1076"/>
          <ac:spMkLst>
            <pc:docMk/>
            <pc:sldMk cId="3647332854" sldId="274"/>
            <ac:spMk id="17" creationId="{6ECB6003-D265-4AC2-A1D8-1946B9D2DE60}"/>
          </ac:spMkLst>
        </pc:spChg>
        <pc:spChg chg="add del">
          <ac:chgData name="Shane Neuville" userId="89f4ee61d4bcc002" providerId="LiveId" clId="{BD09E806-9ABF-49F4-9D12-34164A7D37DC}" dt="2017-11-17T01:28:26.822" v="1857" actId="1076"/>
          <ac:spMkLst>
            <pc:docMk/>
            <pc:sldMk cId="3647332854" sldId="274"/>
            <ac:spMk id="18" creationId="{242A69E4-A058-48E8-B61F-65CCCCDA97C9}"/>
          </ac:spMkLst>
        </pc:spChg>
        <pc:spChg chg="add mod">
          <ac:chgData name="Shane Neuville" userId="89f4ee61d4bcc002" providerId="LiveId" clId="{BD09E806-9ABF-49F4-9D12-34164A7D37DC}" dt="2017-11-17T01:28:35.443" v="1873" actId="688"/>
          <ac:spMkLst>
            <pc:docMk/>
            <pc:sldMk cId="3647332854" sldId="274"/>
            <ac:spMk id="19" creationId="{E768CCF5-25AE-48B2-8996-55FC1553C0F1}"/>
          </ac:spMkLst>
        </pc:spChg>
        <pc:spChg chg="add mod">
          <ac:chgData name="Shane Neuville" userId="89f4ee61d4bcc002" providerId="LiveId" clId="{BD09E806-9ABF-49F4-9D12-34164A7D37DC}" dt="2017-11-17T01:28:39.227" v="1875" actId="688"/>
          <ac:spMkLst>
            <pc:docMk/>
            <pc:sldMk cId="3647332854" sldId="274"/>
            <ac:spMk id="20" creationId="{C85DE369-AF85-4D8A-8AE4-250C2CE0D156}"/>
          </ac:spMkLst>
        </pc:spChg>
        <pc:spChg chg="add mod">
          <ac:chgData name="Shane Neuville" userId="89f4ee61d4bcc002" providerId="LiveId" clId="{BD09E806-9ABF-49F4-9D12-34164A7D37DC}" dt="2017-11-17T01:28:47.238" v="1878" actId="688"/>
          <ac:spMkLst>
            <pc:docMk/>
            <pc:sldMk cId="3647332854" sldId="274"/>
            <ac:spMk id="21" creationId="{5C654BCC-E637-4052-BAB8-241DCC7F391A}"/>
          </ac:spMkLst>
        </pc:spChg>
        <pc:spChg chg="add mod">
          <ac:chgData name="Shane Neuville" userId="89f4ee61d4bcc002" providerId="LiveId" clId="{BD09E806-9ABF-49F4-9D12-34164A7D37DC}" dt="2017-11-17T01:28:58.304" v="1883" actId="1076"/>
          <ac:spMkLst>
            <pc:docMk/>
            <pc:sldMk cId="3647332854" sldId="274"/>
            <ac:spMk id="22" creationId="{81ED070B-F774-4CF9-8769-183322C5795F}"/>
          </ac:spMkLst>
        </pc:spChg>
        <pc:picChg chg="add mod">
          <ac:chgData name="Shane Neuville" userId="89f4ee61d4bcc002" providerId="LiveId" clId="{BD09E806-9ABF-49F4-9D12-34164A7D37DC}" dt="2017-11-17T01:28:54.790" v="1882" actId="1076"/>
          <ac:picMkLst>
            <pc:docMk/>
            <pc:sldMk cId="3647332854" sldId="274"/>
            <ac:picMk id="4" creationId="{70C50A46-D37B-4627-A550-4767A5044D52}"/>
          </ac:picMkLst>
        </pc:picChg>
      </pc:sldChg>
      <pc:sldChg chg="addSp delSp modSp add">
        <pc:chgData name="Shane Neuville" userId="89f4ee61d4bcc002" providerId="LiveId" clId="{BD09E806-9ABF-49F4-9D12-34164A7D37DC}" dt="2017-11-17T05:09:22.175" v="2310" actId="1076"/>
        <pc:sldMkLst>
          <pc:docMk/>
          <pc:sldMk cId="1731378612" sldId="275"/>
        </pc:sldMkLst>
        <pc:spChg chg="mod">
          <ac:chgData name="Shane Neuville" userId="89f4ee61d4bcc002" providerId="LiveId" clId="{BD09E806-9ABF-49F4-9D12-34164A7D37DC}" dt="2017-11-17T05:09:15.386" v="2309" actId="20577"/>
          <ac:spMkLst>
            <pc:docMk/>
            <pc:sldMk cId="1731378612" sldId="275"/>
            <ac:spMk id="2" creationId="{73084FF7-3E09-4A1D-A0C2-C8E86E6B7F66}"/>
          </ac:spMkLst>
        </pc:spChg>
        <pc:spChg chg="del">
          <ac:chgData name="Shane Neuville" userId="89f4ee61d4bcc002" providerId="LiveId" clId="{BD09E806-9ABF-49F4-9D12-34164A7D37DC}" dt="2017-11-17T04:03:05.074" v="1964" actId="1076"/>
          <ac:spMkLst>
            <pc:docMk/>
            <pc:sldMk cId="1731378612" sldId="275"/>
            <ac:spMk id="3" creationId="{E6649735-1481-461A-8D20-D1694144F6F7}"/>
          </ac:spMkLst>
        </pc:spChg>
        <pc:spChg chg="add del mod">
          <ac:chgData name="Shane Neuville" userId="89f4ee61d4bcc002" providerId="LiveId" clId="{BD09E806-9ABF-49F4-9D12-34164A7D37DC}" dt="2017-11-17T05:08:22.657" v="2253" actId="478"/>
          <ac:spMkLst>
            <pc:docMk/>
            <pc:sldMk cId="1731378612" sldId="275"/>
            <ac:spMk id="5" creationId="{3A7DD9D8-8739-4E9A-94C6-B852F6A87208}"/>
          </ac:spMkLst>
        </pc:spChg>
        <pc:picChg chg="add mod">
          <ac:chgData name="Shane Neuville" userId="89f4ee61d4bcc002" providerId="LiveId" clId="{BD09E806-9ABF-49F4-9D12-34164A7D37DC}" dt="2017-11-17T05:09:22.175" v="2310" actId="1076"/>
          <ac:picMkLst>
            <pc:docMk/>
            <pc:sldMk cId="1731378612" sldId="275"/>
            <ac:picMk id="4" creationId="{7EB8262A-6D3F-46F1-A6A9-6F851D2033B0}"/>
          </ac:picMkLst>
        </pc:picChg>
      </pc:sldChg>
      <pc:sldChg chg="addSp modSp add">
        <pc:chgData name="Shane Neuville" userId="89f4ee61d4bcc002" providerId="LiveId" clId="{BD09E806-9ABF-49F4-9D12-34164A7D37DC}" dt="2017-11-17T04:16:50.109" v="2028" actId="1076"/>
        <pc:sldMkLst>
          <pc:docMk/>
          <pc:sldMk cId="3826293278" sldId="276"/>
        </pc:sldMkLst>
        <pc:spChg chg="mod">
          <ac:chgData name="Shane Neuville" userId="89f4ee61d4bcc002" providerId="LiveId" clId="{BD09E806-9ABF-49F4-9D12-34164A7D37DC}" dt="2017-11-17T04:16:44.172" v="2027" actId="20577"/>
          <ac:spMkLst>
            <pc:docMk/>
            <pc:sldMk cId="3826293278" sldId="276"/>
            <ac:spMk id="2" creationId="{03DC99F0-9852-4C05-8C51-D3E808B6A89C}"/>
          </ac:spMkLst>
        </pc:spChg>
        <pc:picChg chg="add mod">
          <ac:chgData name="Shane Neuville" userId="89f4ee61d4bcc002" providerId="LiveId" clId="{BD09E806-9ABF-49F4-9D12-34164A7D37DC}" dt="2017-11-17T04:16:50.109" v="2028" actId="1076"/>
          <ac:picMkLst>
            <pc:docMk/>
            <pc:sldMk cId="3826293278" sldId="276"/>
            <ac:picMk id="3" creationId="{D50419DE-24EF-46D1-BFF2-CAFF3C46CABD}"/>
          </ac:picMkLst>
        </pc:picChg>
      </pc:sldChg>
      <pc:sldChg chg="addSp modSp add">
        <pc:chgData name="Shane Neuville" userId="89f4ee61d4bcc002" providerId="LiveId" clId="{BD09E806-9ABF-49F4-9D12-34164A7D37DC}" dt="2017-11-17T04:28:11.824" v="2065" actId="1076"/>
        <pc:sldMkLst>
          <pc:docMk/>
          <pc:sldMk cId="2642660894" sldId="277"/>
        </pc:sldMkLst>
        <pc:spChg chg="mod">
          <ac:chgData name="Shane Neuville" userId="89f4ee61d4bcc002" providerId="LiveId" clId="{BD09E806-9ABF-49F4-9D12-34164A7D37DC}" dt="2017-11-17T04:27:57.854" v="2062" actId="20577"/>
          <ac:spMkLst>
            <pc:docMk/>
            <pc:sldMk cId="2642660894" sldId="277"/>
            <ac:spMk id="2" creationId="{3316832B-248A-4ADC-9168-9669116EF1EA}"/>
          </ac:spMkLst>
        </pc:spChg>
        <pc:picChg chg="add mod">
          <ac:chgData name="Shane Neuville" userId="89f4ee61d4bcc002" providerId="LiveId" clId="{BD09E806-9ABF-49F4-9D12-34164A7D37DC}" dt="2017-11-17T04:28:11.824" v="2065" actId="1076"/>
          <ac:picMkLst>
            <pc:docMk/>
            <pc:sldMk cId="2642660894" sldId="277"/>
            <ac:picMk id="3" creationId="{535D95D7-F58E-4464-BBB9-51EB5542104B}"/>
          </ac:picMkLst>
        </pc:picChg>
      </pc:sldChg>
      <pc:sldChg chg="addSp delSp modSp add">
        <pc:chgData name="Shane Neuville" userId="89f4ee61d4bcc002" providerId="LiveId" clId="{BD09E806-9ABF-49F4-9D12-34164A7D37DC}" dt="2017-11-17T05:21:50.236" v="2363" actId="20577"/>
        <pc:sldMkLst>
          <pc:docMk/>
          <pc:sldMk cId="4093797528" sldId="278"/>
        </pc:sldMkLst>
        <pc:spChg chg="mod">
          <ac:chgData name="Shane Neuville" userId="89f4ee61d4bcc002" providerId="LiveId" clId="{BD09E806-9ABF-49F4-9D12-34164A7D37DC}" dt="2017-11-17T05:21:50.236" v="2363" actId="20577"/>
          <ac:spMkLst>
            <pc:docMk/>
            <pc:sldMk cId="4093797528" sldId="278"/>
            <ac:spMk id="2" creationId="{A549BB74-F9B7-4A66-9841-465814EB118C}"/>
          </ac:spMkLst>
        </pc:spChg>
        <pc:picChg chg="add mod">
          <ac:chgData name="Shane Neuville" userId="89f4ee61d4bcc002" providerId="LiveId" clId="{BD09E806-9ABF-49F4-9D12-34164A7D37DC}" dt="2017-11-17T05:20:17.430" v="2351" actId="1076"/>
          <ac:picMkLst>
            <pc:docMk/>
            <pc:sldMk cId="4093797528" sldId="278"/>
            <ac:picMk id="3" creationId="{7AFDE8AD-6263-4810-8AD7-A8332D5E9117}"/>
          </ac:picMkLst>
        </pc:picChg>
        <pc:picChg chg="add del mod">
          <ac:chgData name="Shane Neuville" userId="89f4ee61d4bcc002" providerId="LiveId" clId="{BD09E806-9ABF-49F4-9D12-34164A7D37DC}" dt="2017-11-17T05:19:39.448" v="2346" actId="478"/>
          <ac:picMkLst>
            <pc:docMk/>
            <pc:sldMk cId="4093797528" sldId="278"/>
            <ac:picMk id="4" creationId="{4F3BEC5F-2FDB-4438-89B3-76E2DCBD9299}"/>
          </ac:picMkLst>
        </pc:picChg>
        <pc:picChg chg="add mod">
          <ac:chgData name="Shane Neuville" userId="89f4ee61d4bcc002" providerId="LiveId" clId="{BD09E806-9ABF-49F4-9D12-34164A7D37DC}" dt="2017-11-17T05:19:54.622" v="2348" actId="1076"/>
          <ac:picMkLst>
            <pc:docMk/>
            <pc:sldMk cId="4093797528" sldId="278"/>
            <ac:picMk id="5" creationId="{9E283662-796C-4728-99F8-8A370C2B74F5}"/>
          </ac:picMkLst>
        </pc:picChg>
        <pc:picChg chg="add del mod">
          <ac:chgData name="Shane Neuville" userId="89f4ee61d4bcc002" providerId="LiveId" clId="{BD09E806-9ABF-49F4-9D12-34164A7D37DC}" dt="2017-11-17T05:20:59.266" v="2353" actId="478"/>
          <ac:picMkLst>
            <pc:docMk/>
            <pc:sldMk cId="4093797528" sldId="278"/>
            <ac:picMk id="6" creationId="{1934EB41-0B50-4720-9F6B-5BBA8E130AD6}"/>
          </ac:picMkLst>
        </pc:picChg>
        <pc:picChg chg="add mod">
          <ac:chgData name="Shane Neuville" userId="89f4ee61d4bcc002" providerId="LiveId" clId="{BD09E806-9ABF-49F4-9D12-34164A7D37DC}" dt="2017-11-17T05:21:29.902" v="2355" actId="1076"/>
          <ac:picMkLst>
            <pc:docMk/>
            <pc:sldMk cId="4093797528" sldId="278"/>
            <ac:picMk id="7" creationId="{D9A00308-AA75-40E2-A25F-EED2A03FEDD4}"/>
          </ac:picMkLst>
        </pc:picChg>
      </pc:sldChg>
      <pc:sldChg chg="modSp add">
        <pc:chgData name="Shane Neuville" userId="89f4ee61d4bcc002" providerId="LiveId" clId="{BD09E806-9ABF-49F4-9D12-34164A7D37DC}" dt="2017-11-17T06:22:11.597" v="2380" actId="20577"/>
        <pc:sldMkLst>
          <pc:docMk/>
          <pc:sldMk cId="1639067513" sldId="279"/>
        </pc:sldMkLst>
        <pc:spChg chg="mod">
          <ac:chgData name="Shane Neuville" userId="89f4ee61d4bcc002" providerId="LiveId" clId="{BD09E806-9ABF-49F4-9D12-34164A7D37DC}" dt="2017-11-17T06:22:11.597" v="2380" actId="20577"/>
          <ac:spMkLst>
            <pc:docMk/>
            <pc:sldMk cId="1639067513" sldId="279"/>
            <ac:spMk id="2" creationId="{6984CDE0-FA18-4870-A788-DE80B64AAAC0}"/>
          </ac:spMkLst>
        </pc:spChg>
      </pc:sldChg>
      <pc:sldChg chg="addSp modSp add">
        <pc:chgData name="Shane Neuville" userId="89f4ee61d4bcc002" providerId="LiveId" clId="{BD09E806-9ABF-49F4-9D12-34164A7D37DC}" dt="2017-11-17T06:40:41.323" v="2444" actId="6549"/>
        <pc:sldMkLst>
          <pc:docMk/>
          <pc:sldMk cId="3432165949" sldId="280"/>
        </pc:sldMkLst>
        <pc:spChg chg="mod">
          <ac:chgData name="Shane Neuville" userId="89f4ee61d4bcc002" providerId="LiveId" clId="{BD09E806-9ABF-49F4-9D12-34164A7D37DC}" dt="2017-11-17T06:40:41.323" v="2444" actId="6549"/>
          <ac:spMkLst>
            <pc:docMk/>
            <pc:sldMk cId="3432165949" sldId="280"/>
            <ac:spMk id="2" creationId="{5BFC8591-6334-446B-8A88-893BA3D9258A}"/>
          </ac:spMkLst>
        </pc:spChg>
        <pc:spChg chg="add mod">
          <ac:chgData name="Shane Neuville" userId="89f4ee61d4bcc002" providerId="LiveId" clId="{BD09E806-9ABF-49F4-9D12-34164A7D37DC}" dt="2017-11-17T06:26:06.762" v="2443" actId="20577"/>
          <ac:spMkLst>
            <pc:docMk/>
            <pc:sldMk cId="3432165949" sldId="280"/>
            <ac:spMk id="3" creationId="{ECC65BC1-33BA-4492-981A-5FB32E0FBB45}"/>
          </ac:spMkLst>
        </pc:spChg>
      </pc:sldChg>
      <pc:sldChg chg="modSp add">
        <pc:chgData name="Shane Neuville" userId="89f4ee61d4bcc002" providerId="LiveId" clId="{BD09E806-9ABF-49F4-9D12-34164A7D37DC}" dt="2017-11-17T06:41:21.598" v="2578" actId="20577"/>
        <pc:sldMkLst>
          <pc:docMk/>
          <pc:sldMk cId="1356759631" sldId="281"/>
        </pc:sldMkLst>
        <pc:spChg chg="mod">
          <ac:chgData name="Shane Neuville" userId="89f4ee61d4bcc002" providerId="LiveId" clId="{BD09E806-9ABF-49F4-9D12-34164A7D37DC}" dt="2017-11-17T06:40:52.135" v="2471" actId="20577"/>
          <ac:spMkLst>
            <pc:docMk/>
            <pc:sldMk cId="1356759631" sldId="281"/>
            <ac:spMk id="2" creationId="{DF4887C3-FEC3-4A89-833B-3B924FFF9AB8}"/>
          </ac:spMkLst>
        </pc:spChg>
        <pc:spChg chg="mod">
          <ac:chgData name="Shane Neuville" userId="89f4ee61d4bcc002" providerId="LiveId" clId="{BD09E806-9ABF-49F4-9D12-34164A7D37DC}" dt="2017-11-17T06:41:21.598" v="2578" actId="20577"/>
          <ac:spMkLst>
            <pc:docMk/>
            <pc:sldMk cId="1356759631" sldId="281"/>
            <ac:spMk id="3" creationId="{0B79442A-1B5C-40B6-B42B-513F4797DB3E}"/>
          </ac:spMkLst>
        </pc:spChg>
      </pc:sldChg>
      <pc:sldChg chg="addSp delSp modSp add">
        <pc:chgData name="Shane Neuville" userId="89f4ee61d4bcc002" providerId="LiveId" clId="{BD09E806-9ABF-49F4-9D12-34164A7D37DC}" dt="2017-11-17T08:01:57.402" v="3019" actId="1076"/>
        <pc:sldMkLst>
          <pc:docMk/>
          <pc:sldMk cId="2808662460" sldId="282"/>
        </pc:sldMkLst>
        <pc:spChg chg="mod">
          <ac:chgData name="Shane Neuville" userId="89f4ee61d4bcc002" providerId="LiveId" clId="{BD09E806-9ABF-49F4-9D12-34164A7D37DC}" dt="2017-11-17T08:00:57.532" v="3000" actId="20577"/>
          <ac:spMkLst>
            <pc:docMk/>
            <pc:sldMk cId="2808662460" sldId="282"/>
            <ac:spMk id="2" creationId="{048F85EC-1392-4054-82CE-76C245DEC107}"/>
          </ac:spMkLst>
        </pc:spChg>
        <pc:spChg chg="add del">
          <ac:chgData name="Shane Neuville" userId="89f4ee61d4bcc002" providerId="LiveId" clId="{BD09E806-9ABF-49F4-9D12-34164A7D37DC}" dt="2017-11-17T07:28:02.703" v="2876" actId="1076"/>
          <ac:spMkLst>
            <pc:docMk/>
            <pc:sldMk cId="2808662460" sldId="282"/>
            <ac:spMk id="3" creationId="{F7D0CBD8-E72C-4186-AD90-BEEB9083B287}"/>
          </ac:spMkLst>
        </pc:spChg>
        <pc:spChg chg="add del mod">
          <ac:chgData name="Shane Neuville" userId="89f4ee61d4bcc002" providerId="LiveId" clId="{BD09E806-9ABF-49F4-9D12-34164A7D37DC}" dt="2017-11-17T08:00:52.723" v="2983" actId="478"/>
          <ac:spMkLst>
            <pc:docMk/>
            <pc:sldMk cId="2808662460" sldId="282"/>
            <ac:spMk id="7" creationId="{16A481EE-A024-40C9-8BA7-04E75EA472C7}"/>
          </ac:spMkLst>
        </pc:spChg>
        <pc:spChg chg="add del mod">
          <ac:chgData name="Shane Neuville" userId="89f4ee61d4bcc002" providerId="LiveId" clId="{BD09E806-9ABF-49F4-9D12-34164A7D37DC}" dt="2017-11-17T08:01:57.402" v="3019" actId="1076"/>
          <ac:spMkLst>
            <pc:docMk/>
            <pc:sldMk cId="2808662460" sldId="282"/>
            <ac:spMk id="8" creationId="{30364CB0-9AFA-4588-A423-73679C694392}"/>
          </ac:spMkLst>
        </pc:spChg>
        <pc:picChg chg="add del mod">
          <ac:chgData name="Shane Neuville" userId="89f4ee61d4bcc002" providerId="LiveId" clId="{BD09E806-9ABF-49F4-9D12-34164A7D37DC}" dt="2017-11-17T07:28:51.280" v="2880" actId="478"/>
          <ac:picMkLst>
            <pc:docMk/>
            <pc:sldMk cId="2808662460" sldId="282"/>
            <ac:picMk id="4" creationId="{0EE5FBB7-B7C8-45C3-A595-1F97B6700168}"/>
          </ac:picMkLst>
        </pc:picChg>
        <pc:picChg chg="add del mod">
          <ac:chgData name="Shane Neuville" userId="89f4ee61d4bcc002" providerId="LiveId" clId="{BD09E806-9ABF-49F4-9D12-34164A7D37DC}" dt="2017-11-17T07:41:41.867" v="2884" actId="478"/>
          <ac:picMkLst>
            <pc:docMk/>
            <pc:sldMk cId="2808662460" sldId="282"/>
            <ac:picMk id="5" creationId="{C32DACCA-7FCD-400B-89A6-848F2D60DB0B}"/>
          </ac:picMkLst>
        </pc:picChg>
        <pc:picChg chg="add mod">
          <ac:chgData name="Shane Neuville" userId="89f4ee61d4bcc002" providerId="LiveId" clId="{BD09E806-9ABF-49F4-9D12-34164A7D37DC}" dt="2017-11-17T07:42:10.750" v="2886" actId="1076"/>
          <ac:picMkLst>
            <pc:docMk/>
            <pc:sldMk cId="2808662460" sldId="282"/>
            <ac:picMk id="6" creationId="{C29F179F-C167-4E4A-A25B-99FD0CBA5673}"/>
          </ac:picMkLst>
        </pc:picChg>
      </pc:sldChg>
      <pc:sldChg chg="addSp delSp modSp add ord">
        <pc:chgData name="Shane Neuville" userId="89f4ee61d4bcc002" providerId="LiveId" clId="{BD09E806-9ABF-49F4-9D12-34164A7D37DC}" dt="2017-11-17T07:11:28.889" v="2739" actId="1076"/>
        <pc:sldMkLst>
          <pc:docMk/>
          <pc:sldMk cId="3732777817" sldId="283"/>
        </pc:sldMkLst>
        <pc:spChg chg="mod">
          <ac:chgData name="Shane Neuville" userId="89f4ee61d4bcc002" providerId="LiveId" clId="{BD09E806-9ABF-49F4-9D12-34164A7D37DC}" dt="2017-11-17T07:04:27.500" v="2717" actId="20577"/>
          <ac:spMkLst>
            <pc:docMk/>
            <pc:sldMk cId="3732777817" sldId="283"/>
            <ac:spMk id="2" creationId="{ECA14AE0-3009-4D07-83CA-9A08DCFED9BB}"/>
          </ac:spMkLst>
        </pc:spChg>
        <pc:picChg chg="add del mod">
          <ac:chgData name="Shane Neuville" userId="89f4ee61d4bcc002" providerId="LiveId" clId="{BD09E806-9ABF-49F4-9D12-34164A7D37DC}" dt="2017-11-17T07:07:31.087" v="2725" actId="478"/>
          <ac:picMkLst>
            <pc:docMk/>
            <pc:sldMk cId="3732777817" sldId="283"/>
            <ac:picMk id="3" creationId="{2728B918-CDC6-4578-9386-DD13E260305F}"/>
          </ac:picMkLst>
        </pc:picChg>
        <pc:picChg chg="add del mod">
          <ac:chgData name="Shane Neuville" userId="89f4ee61d4bcc002" providerId="LiveId" clId="{BD09E806-9ABF-49F4-9D12-34164A7D37DC}" dt="2017-11-17T07:07:03.407" v="2722" actId="478"/>
          <ac:picMkLst>
            <pc:docMk/>
            <pc:sldMk cId="3732777817" sldId="283"/>
            <ac:picMk id="4" creationId="{499E402C-84AD-4C25-B4FC-63A456D2CB21}"/>
          </ac:picMkLst>
        </pc:picChg>
        <pc:picChg chg="add mod">
          <ac:chgData name="Shane Neuville" userId="89f4ee61d4bcc002" providerId="LiveId" clId="{BD09E806-9ABF-49F4-9D12-34164A7D37DC}" dt="2017-11-17T07:11:26.123" v="2738" actId="1076"/>
          <ac:picMkLst>
            <pc:docMk/>
            <pc:sldMk cId="3732777817" sldId="283"/>
            <ac:picMk id="5" creationId="{305BE1A6-2C9B-48E7-9CC7-BE602A60668E}"/>
          </ac:picMkLst>
        </pc:picChg>
        <pc:picChg chg="add mod">
          <ac:chgData name="Shane Neuville" userId="89f4ee61d4bcc002" providerId="LiveId" clId="{BD09E806-9ABF-49F4-9D12-34164A7D37DC}" dt="2017-11-17T07:11:24.662" v="2737" actId="1076"/>
          <ac:picMkLst>
            <pc:docMk/>
            <pc:sldMk cId="3732777817" sldId="283"/>
            <ac:picMk id="6" creationId="{D67965C7-5433-4A00-A7F5-FD4398607001}"/>
          </ac:picMkLst>
        </pc:picChg>
        <pc:picChg chg="add mod">
          <ac:chgData name="Shane Neuville" userId="89f4ee61d4bcc002" providerId="LiveId" clId="{BD09E806-9ABF-49F4-9D12-34164A7D37DC}" dt="2017-11-17T07:11:28.889" v="2739" actId="1076"/>
          <ac:picMkLst>
            <pc:docMk/>
            <pc:sldMk cId="3732777817" sldId="283"/>
            <ac:picMk id="7" creationId="{8C031375-FAA0-4A4C-AE91-EE72839B474E}"/>
          </ac:picMkLst>
        </pc:picChg>
      </pc:sldChg>
      <pc:sldChg chg="addSp modSp add">
        <pc:chgData name="Shane Neuville" userId="89f4ee61d4bcc002" providerId="LiveId" clId="{BD09E806-9ABF-49F4-9D12-34164A7D37DC}" dt="2017-11-17T07:14:38.486" v="2870" actId="1076"/>
        <pc:sldMkLst>
          <pc:docMk/>
          <pc:sldMk cId="1332315155" sldId="284"/>
        </pc:sldMkLst>
        <pc:spChg chg="mod">
          <ac:chgData name="Shane Neuville" userId="89f4ee61d4bcc002" providerId="LiveId" clId="{BD09E806-9ABF-49F4-9D12-34164A7D37DC}" dt="2017-11-17T07:12:36.527" v="2758" actId="20577"/>
          <ac:spMkLst>
            <pc:docMk/>
            <pc:sldMk cId="1332315155" sldId="284"/>
            <ac:spMk id="2" creationId="{E89AE91D-475B-4B68-BFCA-4AAA6C28925D}"/>
          </ac:spMkLst>
        </pc:spChg>
        <pc:spChg chg="mod">
          <ac:chgData name="Shane Neuville" userId="89f4ee61d4bcc002" providerId="LiveId" clId="{BD09E806-9ABF-49F4-9D12-34164A7D37DC}" dt="2017-11-17T07:13:55.199" v="2865" actId="20577"/>
          <ac:spMkLst>
            <pc:docMk/>
            <pc:sldMk cId="1332315155" sldId="284"/>
            <ac:spMk id="3" creationId="{73443EB1-07C7-4EB2-9326-33DDD9875EC3}"/>
          </ac:spMkLst>
        </pc:spChg>
        <pc:picChg chg="add mod">
          <ac:chgData name="Shane Neuville" userId="89f4ee61d4bcc002" providerId="LiveId" clId="{BD09E806-9ABF-49F4-9D12-34164A7D37DC}" dt="2017-11-17T07:14:38.486" v="2870" actId="1076"/>
          <ac:picMkLst>
            <pc:docMk/>
            <pc:sldMk cId="1332315155" sldId="284"/>
            <ac:picMk id="4" creationId="{45848FCF-38CB-4B25-A5CA-2A13A4BC38B1}"/>
          </ac:picMkLst>
        </pc:picChg>
      </pc:sldChg>
      <pc:sldChg chg="addSp delSp modSp add">
        <pc:chgData name="Shane Neuville" userId="89f4ee61d4bcc002" providerId="LiveId" clId="{BD09E806-9ABF-49F4-9D12-34164A7D37DC}" dt="2017-11-17T07:44:13.068" v="2955" actId="1076"/>
        <pc:sldMkLst>
          <pc:docMk/>
          <pc:sldMk cId="3204729738" sldId="285"/>
        </pc:sldMkLst>
        <pc:spChg chg="mod">
          <ac:chgData name="Shane Neuville" userId="89f4ee61d4bcc002" providerId="LiveId" clId="{BD09E806-9ABF-49F4-9D12-34164A7D37DC}" dt="2017-11-17T07:42:36.251" v="2948" actId="20577"/>
          <ac:spMkLst>
            <pc:docMk/>
            <pc:sldMk cId="3204729738" sldId="285"/>
            <ac:spMk id="2" creationId="{9FD93FCA-1CDF-4909-B274-2FCF4363B8FC}"/>
          </ac:spMkLst>
        </pc:spChg>
        <pc:picChg chg="add del mod">
          <ac:chgData name="Shane Neuville" userId="89f4ee61d4bcc002" providerId="LiveId" clId="{BD09E806-9ABF-49F4-9D12-34164A7D37DC}" dt="2017-11-17T07:44:08.212" v="2953" actId="478"/>
          <ac:picMkLst>
            <pc:docMk/>
            <pc:sldMk cId="3204729738" sldId="285"/>
            <ac:picMk id="3" creationId="{99A3A77F-788E-4E59-BAC4-ACAB3F9AC369}"/>
          </ac:picMkLst>
        </pc:picChg>
        <pc:picChg chg="add mod">
          <ac:chgData name="Shane Neuville" userId="89f4ee61d4bcc002" providerId="LiveId" clId="{BD09E806-9ABF-49F4-9D12-34164A7D37DC}" dt="2017-11-17T07:43:18.327" v="2952" actId="1076"/>
          <ac:picMkLst>
            <pc:docMk/>
            <pc:sldMk cId="3204729738" sldId="285"/>
            <ac:picMk id="4" creationId="{36D00384-5678-42CB-AAC4-9EA0BA3E140B}"/>
          </ac:picMkLst>
        </pc:picChg>
        <pc:picChg chg="add mod">
          <ac:chgData name="Shane Neuville" userId="89f4ee61d4bcc002" providerId="LiveId" clId="{BD09E806-9ABF-49F4-9D12-34164A7D37DC}" dt="2017-11-17T07:44:13.068" v="2955" actId="1076"/>
          <ac:picMkLst>
            <pc:docMk/>
            <pc:sldMk cId="3204729738" sldId="285"/>
            <ac:picMk id="5" creationId="{46C1C899-7CDF-46F2-A0C7-5C6B5D9E71EB}"/>
          </ac:picMkLst>
        </pc:picChg>
      </pc:sldChg>
      <pc:sldChg chg="modSp add del">
        <pc:chgData name="Shane Neuville" userId="89f4ee61d4bcc002" providerId="LiveId" clId="{BD09E806-9ABF-49F4-9D12-34164A7D37DC}" dt="2017-11-17T08:12:05.101" v="3123" actId="2696"/>
        <pc:sldMkLst>
          <pc:docMk/>
          <pc:sldMk cId="3805961874" sldId="286"/>
        </pc:sldMkLst>
        <pc:spChg chg="mod">
          <ac:chgData name="Shane Neuville" userId="89f4ee61d4bcc002" providerId="LiveId" clId="{BD09E806-9ABF-49F4-9D12-34164A7D37DC}" dt="2017-11-17T08:07:19.320" v="3079" actId="20577"/>
          <ac:spMkLst>
            <pc:docMk/>
            <pc:sldMk cId="3805961874" sldId="286"/>
            <ac:spMk id="2" creationId="{25456C78-47DF-48EF-8FBC-9D9BA54FD335}"/>
          </ac:spMkLst>
        </pc:spChg>
      </pc:sldChg>
      <pc:sldChg chg="addSp modSp add">
        <pc:chgData name="Shane Neuville" userId="89f4ee61d4bcc002" providerId="LiveId" clId="{BD09E806-9ABF-49F4-9D12-34164A7D37DC}" dt="2017-11-17T08:13:19.500" v="3124" actId="6549"/>
        <pc:sldMkLst>
          <pc:docMk/>
          <pc:sldMk cId="2760584091" sldId="287"/>
        </pc:sldMkLst>
        <pc:spChg chg="mod">
          <ac:chgData name="Shane Neuville" userId="89f4ee61d4bcc002" providerId="LiveId" clId="{BD09E806-9ABF-49F4-9D12-34164A7D37DC}" dt="2017-11-17T08:13:19.500" v="3124" actId="6549"/>
          <ac:spMkLst>
            <pc:docMk/>
            <pc:sldMk cId="2760584091" sldId="287"/>
            <ac:spMk id="2" creationId="{8B788311-4CD4-4AB6-B944-0A84420911A8}"/>
          </ac:spMkLst>
        </pc:spChg>
        <pc:picChg chg="add mod">
          <ac:chgData name="Shane Neuville" userId="89f4ee61d4bcc002" providerId="LiveId" clId="{BD09E806-9ABF-49F4-9D12-34164A7D37DC}" dt="2017-11-17T08:10:32.822" v="3122" actId="1076"/>
          <ac:picMkLst>
            <pc:docMk/>
            <pc:sldMk cId="2760584091" sldId="287"/>
            <ac:picMk id="3" creationId="{13A0B6F4-000E-4F52-AB10-3A526EBC6B0B}"/>
          </ac:picMkLst>
        </pc:picChg>
      </pc:sldChg>
      <pc:sldChg chg="add del">
        <pc:chgData name="Shane Neuville" userId="89f4ee61d4bcc002" providerId="LiveId" clId="{BD09E806-9ABF-49F4-9D12-34164A7D37DC}" dt="2017-11-17T08:15:11.474" v="3126" actId="2696"/>
        <pc:sldMkLst>
          <pc:docMk/>
          <pc:sldMk cId="1420767433" sldId="288"/>
        </pc:sldMkLst>
      </pc:sldChg>
      <pc:sldChg chg="addSp modSp add">
        <pc:chgData name="Shane Neuville" userId="89f4ee61d4bcc002" providerId="LiveId" clId="{BD09E806-9ABF-49F4-9D12-34164A7D37DC}" dt="2017-11-17T08:31:13.602" v="3339" actId="1076"/>
        <pc:sldMkLst>
          <pc:docMk/>
          <pc:sldMk cId="3333998738" sldId="288"/>
        </pc:sldMkLst>
        <pc:spChg chg="mod">
          <ac:chgData name="Shane Neuville" userId="89f4ee61d4bcc002" providerId="LiveId" clId="{BD09E806-9ABF-49F4-9D12-34164A7D37DC}" dt="2017-11-17T08:26:52.179" v="3336" actId="20577"/>
          <ac:spMkLst>
            <pc:docMk/>
            <pc:sldMk cId="3333998738" sldId="288"/>
            <ac:spMk id="2" creationId="{8E5C1E86-9C5F-4F27-AE1F-B3E778F63BBB}"/>
          </ac:spMkLst>
        </pc:spChg>
        <pc:picChg chg="add mod">
          <ac:chgData name="Shane Neuville" userId="89f4ee61d4bcc002" providerId="LiveId" clId="{BD09E806-9ABF-49F4-9D12-34164A7D37DC}" dt="2017-11-17T08:31:13.602" v="3339" actId="1076"/>
          <ac:picMkLst>
            <pc:docMk/>
            <pc:sldMk cId="3333998738" sldId="288"/>
            <ac:picMk id="3" creationId="{04D62B07-60ED-45E8-88B0-1B8C728B6C4B}"/>
          </ac:picMkLst>
        </pc:picChg>
      </pc:sldChg>
      <pc:sldMasterChg chg="addSp modSp">
        <pc:chgData name="Shane Neuville" userId="89f4ee61d4bcc002" providerId="LiveId" clId="{BD09E806-9ABF-49F4-9D12-34164A7D37DC}" dt="2017-11-16T18:59:37.291" v="23" actId="1076"/>
        <pc:sldMasterMkLst>
          <pc:docMk/>
          <pc:sldMasterMk cId="3948437284" sldId="2147483738"/>
        </pc:sldMasterMkLst>
        <pc:spChg chg="add mod">
          <ac:chgData name="Shane Neuville" userId="89f4ee61d4bcc002" providerId="LiveId" clId="{BD09E806-9ABF-49F4-9D12-34164A7D37DC}" dt="2017-11-16T18:59:37.291" v="23" actId="1076"/>
          <ac:spMkLst>
            <pc:docMk/>
            <pc:sldMasterMk cId="3948437284" sldId="2147483738"/>
            <ac:spMk id="2" creationId="{FAC3C5AE-AE07-4681-A800-2A64E6C1503B}"/>
          </ac:spMkLst>
        </pc:spChg>
        <pc:spChg chg="add mod">
          <ac:chgData name="Shane Neuville" userId="89f4ee61d4bcc002" providerId="LiveId" clId="{BD09E806-9ABF-49F4-9D12-34164A7D37DC}" dt="2017-11-16T18:59:37.291" v="23" actId="1076"/>
          <ac:spMkLst>
            <pc:docMk/>
            <pc:sldMasterMk cId="3948437284" sldId="2147483738"/>
            <ac:spMk id="3" creationId="{DBD0BBF8-15DA-4D1B-81F1-97CB597FB751}"/>
          </ac:spMkLst>
        </pc:spChg>
        <pc:spChg chg="add mod">
          <ac:chgData name="Shane Neuville" userId="89f4ee61d4bcc002" providerId="LiveId" clId="{BD09E806-9ABF-49F4-9D12-34164A7D37DC}" dt="2017-11-16T18:59:37.291" v="23" actId="1076"/>
          <ac:spMkLst>
            <pc:docMk/>
            <pc:sldMasterMk cId="3948437284" sldId="2147483738"/>
            <ac:spMk id="4" creationId="{910924D4-E02C-451F-BE44-77BFA35A6A69}"/>
          </ac:spMkLst>
        </pc:spChg>
        <pc:spChg chg="add mod">
          <ac:chgData name="Shane Neuville" userId="89f4ee61d4bcc002" providerId="LiveId" clId="{BD09E806-9ABF-49F4-9D12-34164A7D37DC}" dt="2017-11-16T18:59:37.291" v="23" actId="1076"/>
          <ac:spMkLst>
            <pc:docMk/>
            <pc:sldMasterMk cId="3948437284" sldId="2147483738"/>
            <ac:spMk id="5" creationId="{DF0E008D-B0AD-4B32-BEF2-D3D490C7C28A}"/>
          </ac:spMkLst>
        </pc:spChg>
        <pc:spChg chg="add mod">
          <ac:chgData name="Shane Neuville" userId="89f4ee61d4bcc002" providerId="LiveId" clId="{BD09E806-9ABF-49F4-9D12-34164A7D37DC}" dt="2017-11-16T18:59:37.291" v="23" actId="1076"/>
          <ac:spMkLst>
            <pc:docMk/>
            <pc:sldMasterMk cId="3948437284" sldId="2147483738"/>
            <ac:spMk id="6" creationId="{4FABA2A9-6BFE-4901-8A78-25B0C66B0CF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7BA1A-9B4F-4A68-96F7-6F9A551A6FEA}" type="datetimeFigureOut">
              <a:rPr lang="en-US" smtClean="0"/>
              <a:t>3/13/2018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9DF13-5F95-4E48-8467-8F80F2768465}" type="slidenum">
              <a:rPr lang="en-US" smtClean="0"/>
              <a:t>‹#›</a:t>
            </a:fld>
            <a:endParaRPr lang="en-US"/>
          </a:p>
        </p:txBody>
      </p:sp>
    </p:spTree>
    <p:extLst>
      <p:ext uri="{BB962C8B-B14F-4D97-AF65-F5344CB8AC3E}">
        <p14:creationId xmlns:p14="http://schemas.microsoft.com/office/powerpoint/2010/main" val="20353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with ASP.NET FORMS</a:t>
            </a:r>
          </a:p>
          <a:p>
            <a:r>
              <a:rPr lang="en-US" dirty="0"/>
              <a:t>My first experience with MVVM was Silverlight where I’ve used a number of FWS</a:t>
            </a:r>
          </a:p>
          <a:p>
            <a:r>
              <a:rPr lang="en-US" dirty="0"/>
              <a:t>Prism, </a:t>
            </a:r>
            <a:r>
              <a:rPr lang="en-US" dirty="0" err="1"/>
              <a:t>Caiburn</a:t>
            </a:r>
            <a:r>
              <a:rPr lang="en-US" dirty="0"/>
              <a:t>, before settling on ReactiveUI which mainly came around when I was trying to fix memory leaks.</a:t>
            </a:r>
          </a:p>
          <a:p>
            <a:r>
              <a:rPr lang="en-US" dirty="0"/>
              <a:t>I’ve done WPF, UWP, Native Xamarin and now Primarily Xamarin </a:t>
            </a:r>
            <a:r>
              <a:rPr lang="en-US" dirty="0" err="1"/>
              <a:t>Formss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a:t>
            </a:fld>
            <a:endParaRPr lang="en-US"/>
          </a:p>
        </p:txBody>
      </p:sp>
    </p:spTree>
    <p:extLst>
      <p:ext uri="{BB962C8B-B14F-4D97-AF65-F5344CB8AC3E}">
        <p14:creationId xmlns:p14="http://schemas.microsoft.com/office/powerpoint/2010/main" val="30766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basic transform operator</a:t>
            </a:r>
          </a:p>
        </p:txBody>
      </p:sp>
      <p:sp>
        <p:nvSpPr>
          <p:cNvPr id="4" name="Slide Number Placeholder 3"/>
          <p:cNvSpPr>
            <a:spLocks noGrp="1"/>
          </p:cNvSpPr>
          <p:nvPr>
            <p:ph type="sldNum" sz="quarter" idx="10"/>
          </p:nvPr>
        </p:nvSpPr>
        <p:spPr/>
        <p:txBody>
          <a:bodyPr/>
          <a:lstStyle/>
          <a:p>
            <a:fld id="{5D79DF13-5F95-4E48-8467-8F80F2768465}" type="slidenum">
              <a:rPr lang="en-US" smtClean="0"/>
              <a:t>10</a:t>
            </a:fld>
            <a:endParaRPr lang="en-US"/>
          </a:p>
        </p:txBody>
      </p:sp>
    </p:spTree>
    <p:extLst>
      <p:ext uri="{BB962C8B-B14F-4D97-AF65-F5344CB8AC3E}">
        <p14:creationId xmlns:p14="http://schemas.microsoft.com/office/powerpoint/2010/main" val="404091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There are a lot of really cool things once you’re able to describe your events with these Observable objects because that gives you a tactile element to work with. You can start doing really cool things with </a:t>
            </a:r>
            <a:r>
              <a:rPr lang="en-US" b="1" dirty="0">
                <a:latin typeface="Calibri" panose="020F0502020204030204" pitchFamily="34" charset="0"/>
                <a:ea typeface="Calibri" panose="020F0502020204030204" pitchFamily="34" charset="0"/>
                <a:cs typeface="Times New Roman" panose="02020603050405020304" pitchFamily="18" charset="0"/>
              </a:rPr>
              <a:t>exception handling</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retrying</a:t>
            </a:r>
            <a:r>
              <a:rPr lang="en-US" dirty="0">
                <a:latin typeface="Calibri" panose="020F0502020204030204" pitchFamily="34" charset="0"/>
                <a:ea typeface="Calibri" panose="020F0502020204030204" pitchFamily="34" charset="0"/>
                <a:cs typeface="Times New Roman" panose="02020603050405020304" pitchFamily="18" charset="0"/>
              </a:rPr>
              <a:t> your Observables by describing your intent.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Everything just becomes a stream of events and information</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11</a:t>
            </a:fld>
            <a:endParaRPr lang="en-US"/>
          </a:p>
        </p:txBody>
      </p:sp>
    </p:spTree>
    <p:extLst>
      <p:ext uri="{BB962C8B-B14F-4D97-AF65-F5344CB8AC3E}">
        <p14:creationId xmlns:p14="http://schemas.microsoft.com/office/powerpoint/2010/main" val="353425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Who’s used </a:t>
            </a:r>
            <a:r>
              <a:rPr lang="en-US" dirty="0" err="1"/>
              <a:t>ReactiveX</a:t>
            </a:r>
            <a:r>
              <a:rPr lang="en-US" dirty="0"/>
              <a:t> in some form somewhere?   Who’s excited to see another auto complete demo with </a:t>
            </a:r>
            <a:r>
              <a:rPr lang="en-US" dirty="0" err="1"/>
              <a:t>ReactiveX</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slides have marble diagrams and also remember to go back to slides during </a:t>
            </a:r>
            <a:r>
              <a:rPr lang="en-US" dirty="0" err="1"/>
              <a:t>RxUI</a:t>
            </a:r>
            <a:r>
              <a:rPr lang="en-US" dirty="0"/>
              <a:t> demo</a:t>
            </a:r>
          </a:p>
        </p:txBody>
      </p:sp>
      <p:sp>
        <p:nvSpPr>
          <p:cNvPr id="4" name="Slide Number Placeholder 3"/>
          <p:cNvSpPr>
            <a:spLocks noGrp="1"/>
          </p:cNvSpPr>
          <p:nvPr>
            <p:ph type="sldNum" sz="quarter" idx="10"/>
          </p:nvPr>
        </p:nvSpPr>
        <p:spPr/>
        <p:txBody>
          <a:bodyPr/>
          <a:lstStyle/>
          <a:p>
            <a:fld id="{5D79DF13-5F95-4E48-8467-8F80F2768465}" type="slidenum">
              <a:rPr lang="en-US" smtClean="0"/>
              <a:t>12</a:t>
            </a:fld>
            <a:endParaRPr lang="en-US"/>
          </a:p>
        </p:txBody>
      </p:sp>
    </p:spTree>
    <p:extLst>
      <p:ext uri="{BB962C8B-B14F-4D97-AF65-F5344CB8AC3E}">
        <p14:creationId xmlns:p14="http://schemas.microsoft.com/office/powerpoint/2010/main" val="1879799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concepts of managing your streams with marble diagrams real quick before jumping into </a:t>
            </a:r>
            <a:r>
              <a:rPr lang="en-US" dirty="0" err="1"/>
              <a:t>RxUI</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13</a:t>
            </a:fld>
            <a:endParaRPr lang="en-US"/>
          </a:p>
        </p:txBody>
      </p:sp>
    </p:spTree>
    <p:extLst>
      <p:ext uri="{BB962C8B-B14F-4D97-AF65-F5344CB8AC3E}">
        <p14:creationId xmlns:p14="http://schemas.microsoft.com/office/powerpoint/2010/main" val="1387518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15</a:t>
            </a:fld>
            <a:endParaRPr lang="en-US"/>
          </a:p>
        </p:txBody>
      </p:sp>
    </p:spTree>
    <p:extLst>
      <p:ext uri="{BB962C8B-B14F-4D97-AF65-F5344CB8AC3E}">
        <p14:creationId xmlns:p14="http://schemas.microsoft.com/office/powerpoint/2010/main" val="235646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see this a lot now in JS with Angular 2 becoming popular now there’s a much larger excitement around tying in Reactive features to your UI.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You’re basically turning all of your properties into streams of events. You’re turning them into time based arrays that you can “iterate” over and perform the same type of LINQ like interactions against</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16</a:t>
            </a:fld>
            <a:endParaRPr lang="en-US"/>
          </a:p>
        </p:txBody>
      </p:sp>
    </p:spTree>
    <p:extLst>
      <p:ext uri="{BB962C8B-B14F-4D97-AF65-F5344CB8AC3E}">
        <p14:creationId xmlns:p14="http://schemas.microsoft.com/office/powerpoint/2010/main" val="299244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17</a:t>
            </a:fld>
            <a:endParaRPr lang="en-US"/>
          </a:p>
        </p:txBody>
      </p:sp>
    </p:spTree>
    <p:extLst>
      <p:ext uri="{BB962C8B-B14F-4D97-AF65-F5344CB8AC3E}">
        <p14:creationId xmlns:p14="http://schemas.microsoft.com/office/powerpoint/2010/main" val="2803818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independently of ReactiveUI to more easily work with UI Events</a:t>
            </a:r>
          </a:p>
        </p:txBody>
      </p:sp>
      <p:sp>
        <p:nvSpPr>
          <p:cNvPr id="4" name="Slide Number Placeholder 3"/>
          <p:cNvSpPr>
            <a:spLocks noGrp="1"/>
          </p:cNvSpPr>
          <p:nvPr>
            <p:ph type="sldNum" sz="quarter" idx="10"/>
          </p:nvPr>
        </p:nvSpPr>
        <p:spPr/>
        <p:txBody>
          <a:bodyPr/>
          <a:lstStyle/>
          <a:p>
            <a:fld id="{5D79DF13-5F95-4E48-8467-8F80F2768465}" type="slidenum">
              <a:rPr lang="en-US" smtClean="0"/>
              <a:t>18</a:t>
            </a:fld>
            <a:endParaRPr lang="en-US"/>
          </a:p>
        </p:txBody>
      </p:sp>
    </p:spTree>
    <p:extLst>
      <p:ext uri="{BB962C8B-B14F-4D97-AF65-F5344CB8AC3E}">
        <p14:creationId xmlns:p14="http://schemas.microsoft.com/office/powerpoint/2010/main" val="2245216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It also won’t give you any Null Reference exceptions from the watched exception.  This is really powerful because now you describe Observable intents over expressions and you don’t care at all if any of the parts aren’t initialized. All you care about is describing the aggregated into of your properties. </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19</a:t>
            </a:fld>
            <a:endParaRPr lang="en-US"/>
          </a:p>
        </p:txBody>
      </p:sp>
    </p:spTree>
    <p:extLst>
      <p:ext uri="{BB962C8B-B14F-4D97-AF65-F5344CB8AC3E}">
        <p14:creationId xmlns:p14="http://schemas.microsoft.com/office/powerpoint/2010/main" val="1863488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achieved through </a:t>
            </a:r>
            <a:r>
              <a:rPr lang="en-US" dirty="0" err="1"/>
              <a:t>RxUI’s</a:t>
            </a:r>
            <a:r>
              <a:rPr lang="en-US" dirty="0"/>
              <a:t>  features with being able to describe new types of binding types and models</a:t>
            </a:r>
          </a:p>
        </p:txBody>
      </p:sp>
      <p:sp>
        <p:nvSpPr>
          <p:cNvPr id="4" name="Slide Number Placeholder 3"/>
          <p:cNvSpPr>
            <a:spLocks noGrp="1"/>
          </p:cNvSpPr>
          <p:nvPr>
            <p:ph type="sldNum" sz="quarter" idx="10"/>
          </p:nvPr>
        </p:nvSpPr>
        <p:spPr/>
        <p:txBody>
          <a:bodyPr/>
          <a:lstStyle/>
          <a:p>
            <a:fld id="{5D79DF13-5F95-4E48-8467-8F80F2768465}" type="slidenum">
              <a:rPr lang="en-US" smtClean="0"/>
              <a:t>21</a:t>
            </a:fld>
            <a:endParaRPr lang="en-US"/>
          </a:p>
        </p:txBody>
      </p:sp>
    </p:spTree>
    <p:extLst>
      <p:ext uri="{BB962C8B-B14F-4D97-AF65-F5344CB8AC3E}">
        <p14:creationId xmlns:p14="http://schemas.microsoft.com/office/powerpoint/2010/main" val="162834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point of clarity is the difference between ReactJS and Reactive. This happens less now that </a:t>
            </a:r>
            <a:r>
              <a:rPr lang="en-US" dirty="0" err="1"/>
              <a:t>RxJS</a:t>
            </a:r>
            <a:r>
              <a:rPr lang="en-US" dirty="0"/>
              <a:t> has started picking up steam.   Does anyone know when </a:t>
            </a:r>
            <a:r>
              <a:rPr lang="en-US" dirty="0" err="1"/>
              <a:t>RxJS</a:t>
            </a:r>
            <a:r>
              <a:rPr lang="en-US" dirty="0"/>
              <a:t> first came available? I first started messing with it probably around 6 or 7 years ago but couldn’t find info</a:t>
            </a:r>
          </a:p>
          <a:p>
            <a:endParaRPr lang="en-US" dirty="0"/>
          </a:p>
          <a:p>
            <a:r>
              <a:rPr lang="en-US" dirty="0"/>
              <a:t>The next idea which we’re mainly talking today is </a:t>
            </a:r>
            <a:r>
              <a:rPr lang="en-US" dirty="0" err="1"/>
              <a:t>ReactiveX</a:t>
            </a:r>
            <a:r>
              <a:rPr lang="en-US" dirty="0"/>
              <a:t> which is the umbrella term and source of all the terms </a:t>
            </a:r>
            <a:br>
              <a:rPr lang="en-US" dirty="0"/>
            </a:br>
            <a:r>
              <a:rPr lang="en-US" dirty="0"/>
              <a:t>http://reactivex.io/</a:t>
            </a:r>
          </a:p>
          <a:p>
            <a:endParaRPr lang="en-US" dirty="0"/>
          </a:p>
          <a:p>
            <a:r>
              <a:rPr lang="en-US" dirty="0"/>
              <a:t>In this talk I’ll start with basic ideas around observables and then move on to </a:t>
            </a:r>
          </a:p>
          <a:p>
            <a:endParaRPr lang="en-US" dirty="0"/>
          </a:p>
          <a:p>
            <a:r>
              <a:rPr lang="en-US" dirty="0" err="1"/>
              <a:t>ReacitveUI</a:t>
            </a:r>
            <a:r>
              <a:rPr lang="en-US" dirty="0"/>
              <a:t> is a set of libraries and extensions used to turn MVVM based event streams into </a:t>
            </a:r>
            <a:r>
              <a:rPr lang="en-US" dirty="0" err="1"/>
              <a:t>ReactiveX</a:t>
            </a:r>
            <a:r>
              <a:rPr lang="en-US" dirty="0"/>
              <a:t> concepts</a:t>
            </a:r>
          </a:p>
        </p:txBody>
      </p:sp>
      <p:sp>
        <p:nvSpPr>
          <p:cNvPr id="4" name="Slide Number Placeholder 3"/>
          <p:cNvSpPr>
            <a:spLocks noGrp="1"/>
          </p:cNvSpPr>
          <p:nvPr>
            <p:ph type="sldNum" sz="quarter" idx="10"/>
          </p:nvPr>
        </p:nvSpPr>
        <p:spPr/>
        <p:txBody>
          <a:bodyPr/>
          <a:lstStyle/>
          <a:p>
            <a:fld id="{5D79DF13-5F95-4E48-8467-8F80F2768465}" type="slidenum">
              <a:rPr lang="en-US" smtClean="0"/>
              <a:t>2</a:t>
            </a:fld>
            <a:endParaRPr lang="en-US"/>
          </a:p>
        </p:txBody>
      </p:sp>
    </p:spTree>
    <p:extLst>
      <p:ext uri="{BB962C8B-B14F-4D97-AF65-F5344CB8AC3E}">
        <p14:creationId xmlns:p14="http://schemas.microsoft.com/office/powerpoint/2010/main" val="1830672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great thing is that you’re setting up your VM events then you can just go crazy tying data streams together</a:t>
            </a:r>
          </a:p>
          <a:p>
            <a:endParaRPr lang="en-US" dirty="0"/>
          </a:p>
          <a:p>
            <a:r>
              <a:rPr lang="en-US" dirty="0"/>
              <a:t>Make sure to show them </a:t>
            </a:r>
            <a:r>
              <a:rPr lang="en-US"/>
              <a:t>the tests!!</a:t>
            </a:r>
          </a:p>
        </p:txBody>
      </p:sp>
      <p:sp>
        <p:nvSpPr>
          <p:cNvPr id="4" name="Slide Number Placeholder 3"/>
          <p:cNvSpPr>
            <a:spLocks noGrp="1"/>
          </p:cNvSpPr>
          <p:nvPr>
            <p:ph type="sldNum" sz="quarter" idx="10"/>
          </p:nvPr>
        </p:nvSpPr>
        <p:spPr/>
        <p:txBody>
          <a:bodyPr/>
          <a:lstStyle/>
          <a:p>
            <a:fld id="{5D79DF13-5F95-4E48-8467-8F80F2768465}" type="slidenum">
              <a:rPr lang="en-US" smtClean="0"/>
              <a:t>22</a:t>
            </a:fld>
            <a:endParaRPr lang="en-US"/>
          </a:p>
        </p:txBody>
      </p:sp>
    </p:spTree>
    <p:extLst>
      <p:ext uri="{BB962C8B-B14F-4D97-AF65-F5344CB8AC3E}">
        <p14:creationId xmlns:p14="http://schemas.microsoft.com/office/powerpoint/2010/main" val="1477674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much of what you want to be doing in MVVM deals around lists of data…  Filter, Sort, transform your models into VMs or in this sample proxies.   </a:t>
            </a:r>
          </a:p>
        </p:txBody>
      </p:sp>
      <p:sp>
        <p:nvSpPr>
          <p:cNvPr id="4" name="Slide Number Placeholder 3"/>
          <p:cNvSpPr>
            <a:spLocks noGrp="1"/>
          </p:cNvSpPr>
          <p:nvPr>
            <p:ph type="sldNum" sz="quarter" idx="10"/>
          </p:nvPr>
        </p:nvSpPr>
        <p:spPr/>
        <p:txBody>
          <a:bodyPr/>
          <a:lstStyle/>
          <a:p>
            <a:fld id="{5D79DF13-5F95-4E48-8467-8F80F2768465}" type="slidenum">
              <a:rPr lang="en-US" smtClean="0"/>
              <a:t>26</a:t>
            </a:fld>
            <a:endParaRPr lang="en-US"/>
          </a:p>
        </p:txBody>
      </p:sp>
    </p:spTree>
    <p:extLst>
      <p:ext uri="{BB962C8B-B14F-4D97-AF65-F5344CB8AC3E}">
        <p14:creationId xmlns:p14="http://schemas.microsoft.com/office/powerpoint/2010/main" val="3439982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what we saw earlier but you’ll see a version of this in the demo I’ll show you.  The Filter and Sort here are powered by Observables.  They ingest an observable stream that tells the list when it needs to update it’s filter or sort. Streams on streams on streams on streams</a:t>
            </a:r>
          </a:p>
        </p:txBody>
      </p:sp>
      <p:sp>
        <p:nvSpPr>
          <p:cNvPr id="4" name="Slide Number Placeholder 3"/>
          <p:cNvSpPr>
            <a:spLocks noGrp="1"/>
          </p:cNvSpPr>
          <p:nvPr>
            <p:ph type="sldNum" sz="quarter" idx="10"/>
          </p:nvPr>
        </p:nvSpPr>
        <p:spPr/>
        <p:txBody>
          <a:bodyPr/>
          <a:lstStyle/>
          <a:p>
            <a:fld id="{5D79DF13-5F95-4E48-8467-8F80F2768465}" type="slidenum">
              <a:rPr lang="en-US" smtClean="0"/>
              <a:t>28</a:t>
            </a:fld>
            <a:endParaRPr lang="en-US"/>
          </a:p>
        </p:txBody>
      </p:sp>
    </p:spTree>
    <p:extLst>
      <p:ext uri="{BB962C8B-B14F-4D97-AF65-F5344CB8AC3E}">
        <p14:creationId xmlns:p14="http://schemas.microsoft.com/office/powerpoint/2010/main" val="2824856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36</a:t>
            </a:fld>
            <a:endParaRPr lang="en-US"/>
          </a:p>
        </p:txBody>
      </p:sp>
    </p:spTree>
    <p:extLst>
      <p:ext uri="{BB962C8B-B14F-4D97-AF65-F5344CB8AC3E}">
        <p14:creationId xmlns:p14="http://schemas.microsoft.com/office/powerpoint/2010/main" val="162833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Ienumerable</a:t>
            </a:r>
            <a:r>
              <a:rPr lang="en-US" dirty="0">
                <a:latin typeface="Calibri" panose="020F0502020204030204" pitchFamily="34" charset="0"/>
                <a:ea typeface="Calibri" panose="020F0502020204030204" pitchFamily="34" charset="0"/>
                <a:cs typeface="Times New Roman" panose="02020603050405020304" pitchFamily="18" charset="0"/>
              </a:rPr>
              <a:t> and pulling data from a source</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a:t>
            </a:fld>
            <a:endParaRPr lang="en-US"/>
          </a:p>
        </p:txBody>
      </p:sp>
    </p:spTree>
    <p:extLst>
      <p:ext uri="{BB962C8B-B14F-4D97-AF65-F5344CB8AC3E}">
        <p14:creationId xmlns:p14="http://schemas.microsoft.com/office/powerpoint/2010/main" val="100880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So here we have the iterator pattern. </a:t>
            </a:r>
            <a:r>
              <a:rPr lang="en-US" b="1" dirty="0">
                <a:latin typeface="Calibri" panose="020F0502020204030204" pitchFamily="34" charset="0"/>
                <a:ea typeface="Calibri" panose="020F0502020204030204" pitchFamily="34" charset="0"/>
                <a:cs typeface="Times New Roman" panose="02020603050405020304" pitchFamily="18" charset="0"/>
              </a:rPr>
              <a:t>We have a list of parents</a:t>
            </a:r>
            <a:r>
              <a:rPr lang="en-US" dirty="0">
                <a:latin typeface="Calibri" panose="020F0502020204030204" pitchFamily="34" charset="0"/>
                <a:ea typeface="Calibri" panose="020F0502020204030204" pitchFamily="34" charset="0"/>
                <a:cs typeface="Times New Roman" panose="02020603050405020304" pitchFamily="18" charset="0"/>
              </a:rPr>
              <a:t> each with a set </a:t>
            </a:r>
            <a:r>
              <a:rPr lang="en-US" b="1" dirty="0">
                <a:latin typeface="Calibri" panose="020F0502020204030204" pitchFamily="34" charset="0"/>
                <a:ea typeface="Calibri" panose="020F0502020204030204" pitchFamily="34" charset="0"/>
                <a:cs typeface="Times New Roman" panose="02020603050405020304" pitchFamily="18" charset="0"/>
              </a:rPr>
              <a:t>of children that we want to filter over</a:t>
            </a:r>
            <a:r>
              <a:rPr lang="en-US" dirty="0">
                <a:latin typeface="Calibri" panose="020F0502020204030204" pitchFamily="34" charset="0"/>
                <a:ea typeface="Calibri" panose="020F0502020204030204" pitchFamily="34" charset="0"/>
                <a:cs typeface="Times New Roman" panose="02020603050405020304" pitchFamily="18" charset="0"/>
              </a:rPr>
              <a:t> and flatten into a list so that we have all the good children.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Giving us a very imperative way to ask the Iterator for information. Any questions about what’s happening here?</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Now let’s take this idea and convert it over to a mouse event because at this point we’re </a:t>
            </a:r>
            <a:r>
              <a:rPr lang="en-US" b="1" dirty="0">
                <a:latin typeface="Calibri" panose="020F0502020204030204" pitchFamily="34" charset="0"/>
                <a:cs typeface="Times New Roman" panose="02020603050405020304" pitchFamily="18" charset="0"/>
              </a:rPr>
              <a:t>equating the idea of an array and an event</a:t>
            </a:r>
            <a:endParaRPr lang="en-US" b="1"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4</a:t>
            </a:fld>
            <a:endParaRPr lang="en-US"/>
          </a:p>
        </p:txBody>
      </p:sp>
    </p:spTree>
    <p:extLst>
      <p:ext uri="{BB962C8B-B14F-4D97-AF65-F5344CB8AC3E}">
        <p14:creationId xmlns:p14="http://schemas.microsoft.com/office/powerpoint/2010/main" val="394124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5</a:t>
            </a:fld>
            <a:endParaRPr lang="en-US"/>
          </a:p>
        </p:txBody>
      </p:sp>
    </p:spTree>
    <p:extLst>
      <p:ext uri="{BB962C8B-B14F-4D97-AF65-F5344CB8AC3E}">
        <p14:creationId xmlns:p14="http://schemas.microsoft.com/office/powerpoint/2010/main" val="311880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particular entity creating the observables. Placing data onto a stream and producing bubbles for you to use</a:t>
            </a:r>
          </a:p>
        </p:txBody>
      </p:sp>
      <p:sp>
        <p:nvSpPr>
          <p:cNvPr id="4" name="Slide Number Placeholder 3"/>
          <p:cNvSpPr>
            <a:spLocks noGrp="1"/>
          </p:cNvSpPr>
          <p:nvPr>
            <p:ph type="sldNum" sz="quarter" idx="10"/>
          </p:nvPr>
        </p:nvSpPr>
        <p:spPr/>
        <p:txBody>
          <a:bodyPr/>
          <a:lstStyle/>
          <a:p>
            <a:fld id="{5D79DF13-5F95-4E48-8467-8F80F2768465}" type="slidenum">
              <a:rPr lang="en-US" smtClean="0"/>
              <a:t>6</a:t>
            </a:fld>
            <a:endParaRPr lang="en-US"/>
          </a:p>
        </p:txBody>
      </p:sp>
    </p:spTree>
    <p:extLst>
      <p:ext uri="{BB962C8B-B14F-4D97-AF65-F5344CB8AC3E}">
        <p14:creationId xmlns:p14="http://schemas.microsoft.com/office/powerpoint/2010/main" val="229339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charges your disposables to allow for lots of ways to indicate when you want something to conclude</a:t>
            </a:r>
          </a:p>
        </p:txBody>
      </p:sp>
      <p:sp>
        <p:nvSpPr>
          <p:cNvPr id="4" name="Slide Number Placeholder 3"/>
          <p:cNvSpPr>
            <a:spLocks noGrp="1"/>
          </p:cNvSpPr>
          <p:nvPr>
            <p:ph type="sldNum" sz="quarter" idx="10"/>
          </p:nvPr>
        </p:nvSpPr>
        <p:spPr/>
        <p:txBody>
          <a:bodyPr/>
          <a:lstStyle/>
          <a:p>
            <a:fld id="{5D79DF13-5F95-4E48-8467-8F80F2768465}" type="slidenum">
              <a:rPr lang="en-US" smtClean="0"/>
              <a:t>7</a:t>
            </a:fld>
            <a:endParaRPr lang="en-US"/>
          </a:p>
        </p:txBody>
      </p:sp>
    </p:spTree>
    <p:extLst>
      <p:ext uri="{BB962C8B-B14F-4D97-AF65-F5344CB8AC3E}">
        <p14:creationId xmlns:p14="http://schemas.microsoft.com/office/powerpoint/2010/main" val="274323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other side of the observable . This is the consumer listening to the conveyor belt of information</a:t>
            </a:r>
          </a:p>
        </p:txBody>
      </p:sp>
      <p:sp>
        <p:nvSpPr>
          <p:cNvPr id="4" name="Slide Number Placeholder 3"/>
          <p:cNvSpPr>
            <a:spLocks noGrp="1"/>
          </p:cNvSpPr>
          <p:nvPr>
            <p:ph type="sldNum" sz="quarter" idx="10"/>
          </p:nvPr>
        </p:nvSpPr>
        <p:spPr/>
        <p:txBody>
          <a:bodyPr/>
          <a:lstStyle/>
          <a:p>
            <a:fld id="{5D79DF13-5F95-4E48-8467-8F80F2768465}" type="slidenum">
              <a:rPr lang="en-US" smtClean="0"/>
              <a:t>8</a:t>
            </a:fld>
            <a:endParaRPr lang="en-US"/>
          </a:p>
        </p:txBody>
      </p:sp>
    </p:spTree>
    <p:extLst>
      <p:ext uri="{BB962C8B-B14F-4D97-AF65-F5344CB8AC3E}">
        <p14:creationId xmlns:p14="http://schemas.microsoft.com/office/powerpoint/2010/main" val="285150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Now think about this same idea applied to the Observer pattern or to the pub sub model. In both models you have </a:t>
            </a:r>
            <a:r>
              <a:rPr lang="en-US" b="1" dirty="0">
                <a:latin typeface="Calibri" panose="020F0502020204030204" pitchFamily="34" charset="0"/>
                <a:ea typeface="Calibri" panose="020F0502020204030204" pitchFamily="34" charset="0"/>
                <a:cs typeface="Times New Roman" panose="02020603050405020304" pitchFamily="18" charset="0"/>
              </a:rPr>
              <a:t>a set of messages you </a:t>
            </a:r>
            <a:r>
              <a:rPr lang="en-US" dirty="0">
                <a:latin typeface="Calibri" panose="020F0502020204030204" pitchFamily="34" charset="0"/>
                <a:ea typeface="Calibri" panose="020F0502020204030204" pitchFamily="34" charset="0"/>
                <a:cs typeface="Times New Roman" panose="02020603050405020304" pitchFamily="18" charset="0"/>
              </a:rPr>
              <a:t>want to </a:t>
            </a:r>
            <a:r>
              <a:rPr lang="en-US" b="1" dirty="0">
                <a:latin typeface="Calibri" panose="020F0502020204030204" pitchFamily="34" charset="0"/>
                <a:ea typeface="Calibri" panose="020F0502020204030204" pitchFamily="34" charset="0"/>
                <a:cs typeface="Times New Roman" panose="02020603050405020304" pitchFamily="18" charset="0"/>
              </a:rPr>
              <a:t>iterate</a:t>
            </a:r>
            <a:r>
              <a:rPr lang="en-US" dirty="0">
                <a:latin typeface="Calibri" panose="020F0502020204030204" pitchFamily="34" charset="0"/>
                <a:ea typeface="Calibri" panose="020F0502020204030204" pitchFamily="34" charset="0"/>
                <a:cs typeface="Times New Roman" panose="02020603050405020304" pitchFamily="18" charset="0"/>
              </a:rPr>
              <a:t> over the main difference is the direction of the iteration.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With the </a:t>
            </a:r>
            <a:r>
              <a:rPr lang="en-US" b="1" dirty="0">
                <a:latin typeface="Calibri" panose="020F0502020204030204" pitchFamily="34" charset="0"/>
                <a:ea typeface="Calibri" panose="020F0502020204030204" pitchFamily="34" charset="0"/>
                <a:cs typeface="Times New Roman" panose="02020603050405020304" pitchFamily="18" charset="0"/>
              </a:rPr>
              <a:t>observer pattern the producer controls </a:t>
            </a:r>
            <a:r>
              <a:rPr lang="en-US" dirty="0">
                <a:latin typeface="Calibri" panose="020F0502020204030204" pitchFamily="34" charset="0"/>
                <a:ea typeface="Calibri" panose="020F0502020204030204" pitchFamily="34" charset="0"/>
                <a:cs typeface="Times New Roman" panose="02020603050405020304" pitchFamily="18" charset="0"/>
              </a:rPr>
              <a:t>the iteration whereas </a:t>
            </a:r>
            <a:r>
              <a:rPr lang="en-US" b="1" dirty="0">
                <a:latin typeface="Calibri" panose="020F0502020204030204" pitchFamily="34" charset="0"/>
                <a:ea typeface="Calibri" panose="020F0502020204030204" pitchFamily="34" charset="0"/>
                <a:cs typeface="Times New Roman" panose="02020603050405020304" pitchFamily="18" charset="0"/>
              </a:rPr>
              <a:t>with the iterator pattern you control it</a:t>
            </a:r>
            <a:r>
              <a:rPr lang="en-US" dirty="0">
                <a:latin typeface="Calibri" panose="020F0502020204030204" pitchFamily="34" charset="0"/>
                <a:ea typeface="Calibri" panose="020F0502020204030204" pitchFamily="34" charset="0"/>
                <a:cs typeface="Times New Roman" panose="02020603050405020304" pitchFamily="18" charset="0"/>
              </a:rPr>
              <a:t>.  One extension that Reactive brings to the equation of the Observer pattern is the idea of declaratively stating when you’re done.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9</a:t>
            </a:fld>
            <a:endParaRPr lang="en-US"/>
          </a:p>
        </p:txBody>
      </p:sp>
    </p:spTree>
    <p:extLst>
      <p:ext uri="{BB962C8B-B14F-4D97-AF65-F5344CB8AC3E}">
        <p14:creationId xmlns:p14="http://schemas.microsoft.com/office/powerpoint/2010/main" val="2093736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649831" y="1669878"/>
            <a:ext cx="4438259" cy="1913158"/>
          </a:xfrm>
        </p:spPr>
        <p:txBody>
          <a:bodyPr anchor="b"/>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49831" y="3583035"/>
            <a:ext cx="4438259"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5623561" y="1371601"/>
            <a:ext cx="742949" cy="171494"/>
          </a:xfrm>
        </p:spPr>
        <p:txBody>
          <a:bodyPr anchor="t"/>
          <a:lstStyle>
            <a:lvl1pPr algn="l">
              <a:defRPr b="0" i="0">
                <a:solidFill>
                  <a:schemeClr val="bg1">
                    <a:alpha val="60000"/>
                  </a:schemeClr>
                </a:solidFill>
              </a:defRPr>
            </a:lvl1p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bwMode="gray">
          <a:xfrm rot="5400000">
            <a:off x="4677157" y="2448306"/>
            <a:ext cx="2894846" cy="171495"/>
          </a:xfrm>
        </p:spPr>
        <p:txBody>
          <a:bodyPr/>
          <a:lstStyle>
            <a:lvl1pPr>
              <a:defRPr b="0" i="0">
                <a:solidFill>
                  <a:schemeClr val="bg1">
                    <a:alpha val="60000"/>
                  </a:schemeClr>
                </a:solidFill>
              </a:defRPr>
            </a:lvl1pPr>
          </a:lstStyle>
          <a:p>
            <a:endParaRPr lang="en-US"/>
          </a:p>
        </p:txBody>
      </p:sp>
      <p:sp>
        <p:nvSpPr>
          <p:cNvPr id="11" name="Rectangle 10"/>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7791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1" y="3721090"/>
            <a:ext cx="481650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1" y="514350"/>
            <a:ext cx="4816503"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649830" y="4146144"/>
            <a:ext cx="4816503"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41365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695325"/>
            <a:ext cx="4816504" cy="1269540"/>
          </a:xfrm>
        </p:spPr>
        <p:txBody>
          <a:bodyPr/>
          <a:lstStyle>
            <a:lvl1pPr>
              <a:defRPr sz="2700"/>
            </a:lvl1pPr>
          </a:lstStyle>
          <a:p>
            <a:r>
              <a:rPr lang="en-US"/>
              <a:t>Click to edit Master title style</a:t>
            </a:r>
            <a:endParaRPr lang="en-US" dirty="0"/>
          </a:p>
        </p:txBody>
      </p:sp>
      <p:sp>
        <p:nvSpPr>
          <p:cNvPr id="13" name="Text Placeholder 3"/>
          <p:cNvSpPr>
            <a:spLocks noGrp="1"/>
          </p:cNvSpPr>
          <p:nvPr>
            <p:ph type="body" sz="half" idx="2"/>
          </p:nvPr>
        </p:nvSpPr>
        <p:spPr>
          <a:xfrm>
            <a:off x="649830" y="2616018"/>
            <a:ext cx="4816504" cy="1902643"/>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65363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485573" y="488768"/>
            <a:ext cx="451193"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14" name="TextBox 13"/>
          <p:cNvSpPr txBox="1"/>
          <p:nvPr/>
        </p:nvSpPr>
        <p:spPr bwMode="gray">
          <a:xfrm>
            <a:off x="5302064" y="2175220"/>
            <a:ext cx="464297"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846045" y="695325"/>
            <a:ext cx="4620289" cy="2161634"/>
          </a:xfrm>
        </p:spPr>
        <p:txBody>
          <a:bodyPr anchor="ctr"/>
          <a:lstStyle>
            <a:lvl1pPr>
              <a:defRPr sz="27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040459" y="2856959"/>
            <a:ext cx="4234607" cy="249835"/>
          </a:xfrm>
        </p:spPr>
        <p:txBody>
          <a:bodyPr>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6" name="Text Placeholder 3"/>
          <p:cNvSpPr>
            <a:spLocks noGrp="1"/>
          </p:cNvSpPr>
          <p:nvPr>
            <p:ph type="body" sz="half" idx="2"/>
          </p:nvPr>
        </p:nvSpPr>
        <p:spPr>
          <a:xfrm>
            <a:off x="649830" y="3750613"/>
            <a:ext cx="4757755" cy="757964"/>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065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191" y="0"/>
            <a:ext cx="6859191" cy="5145599"/>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543050"/>
            <a:ext cx="4816504" cy="157162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1" y="3768682"/>
            <a:ext cx="4816503" cy="746168"/>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51844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81769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1866900"/>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Text Placeholder 3"/>
          <p:cNvSpPr>
            <a:spLocks noGrp="1"/>
          </p:cNvSpPr>
          <p:nvPr>
            <p:ph type="body" sz="half" idx="15"/>
          </p:nvPr>
        </p:nvSpPr>
        <p:spPr>
          <a:xfrm>
            <a:off x="649830" y="2360373"/>
            <a:ext cx="1735074"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4210"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Text Placeholder 3"/>
          <p:cNvSpPr>
            <a:spLocks noGrp="1"/>
          </p:cNvSpPr>
          <p:nvPr>
            <p:ph type="body" sz="half" idx="16"/>
          </p:nvPr>
        </p:nvSpPr>
        <p:spPr>
          <a:xfrm>
            <a:off x="2556353" y="2360373"/>
            <a:ext cx="173918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4" name="Text Placeholder 3"/>
          <p:cNvSpPr>
            <a:spLocks noGrp="1"/>
          </p:cNvSpPr>
          <p:nvPr>
            <p:ph type="body" sz="half" idx="17"/>
          </p:nvPr>
        </p:nvSpPr>
        <p:spPr>
          <a:xfrm>
            <a:off x="4470702" y="2360373"/>
            <a:ext cx="173746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470898"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78620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75894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3134697"/>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Picture Placeholder 2"/>
          <p:cNvSpPr>
            <a:spLocks noGrp="1" noChangeAspect="1"/>
          </p:cNvSpPr>
          <p:nvPr>
            <p:ph type="pic" idx="15"/>
          </p:nvPr>
        </p:nvSpPr>
        <p:spPr>
          <a:xfrm>
            <a:off x="76429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8"/>
          </p:nvPr>
        </p:nvSpPr>
        <p:spPr>
          <a:xfrm>
            <a:off x="649829" y="3628169"/>
            <a:ext cx="1735074"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8344" y="3134696"/>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8" name="Picture Placeholder 2"/>
          <p:cNvSpPr>
            <a:spLocks noGrp="1" noChangeAspect="1"/>
          </p:cNvSpPr>
          <p:nvPr>
            <p:ph type="pic" idx="21"/>
          </p:nvPr>
        </p:nvSpPr>
        <p:spPr>
          <a:xfrm>
            <a:off x="2664892"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558344" y="3636156"/>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3134697"/>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9" name="Picture Placeholder 2"/>
          <p:cNvSpPr>
            <a:spLocks noGrp="1" noChangeAspect="1"/>
          </p:cNvSpPr>
          <p:nvPr>
            <p:ph type="pic" idx="22"/>
          </p:nvPr>
        </p:nvSpPr>
        <p:spPr>
          <a:xfrm>
            <a:off x="458148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68981" y="3628169"/>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0" name="Straight Connector 39"/>
          <p:cNvCxnSpPr/>
          <p:nvPr/>
        </p:nvCxnSpPr>
        <p:spPr>
          <a:xfrm>
            <a:off x="2467514"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318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715976" y="4790933"/>
            <a:ext cx="742949" cy="171494"/>
          </a:xfrm>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a:xfrm>
            <a:off x="387100" y="4790933"/>
            <a:ext cx="2894846" cy="171495"/>
          </a:xfrm>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34382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191" y="0"/>
            <a:ext cx="6840315" cy="514559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311151" y="301624"/>
            <a:ext cx="3457924" cy="45402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974482" y="1324197"/>
            <a:ext cx="4496995" cy="2495107"/>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6858000" cy="51435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4631196" y="1085849"/>
            <a:ext cx="835137" cy="3429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0054" y="1085849"/>
            <a:ext cx="3312702" cy="3429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a:xfrm>
            <a:off x="403910" y="4774124"/>
            <a:ext cx="2894846" cy="171495"/>
          </a:xfrm>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3265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7C3F-B979-4245-BA3F-02D28BC94D59}"/>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882EF-53BB-4B81-B74A-6D59776F922B}"/>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70E53D-8E1C-4930-A96B-D6EE95EF0CB5}"/>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C8F3273B-EA51-4C7D-A9D3-182CC866D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6C883-062C-4AC6-B42E-8B64904CCAB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168199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3391-A506-46CC-8183-522F1C84F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DF89A-B2DB-4106-985A-DB89C27FFE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C5A6-9637-4AA2-9025-2FD957E4151D}"/>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B7CEA59B-99FB-4CAF-9F28-367792F5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875C7-81F7-448C-BAE6-264CA285F5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70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9478" y="695324"/>
            <a:ext cx="4757754" cy="532399"/>
          </a:xfrm>
        </p:spPr>
        <p:txBody>
          <a:bodyPr anchor="ct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79245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3FDD-6419-485B-9520-BBA192320B0C}"/>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FD727-F0A8-4958-9370-6DD6D01DA1A9}"/>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3817EB-B1A8-4177-812E-61D359BC07B2}"/>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E7DA7ED8-1B6A-4747-94DA-6A0462409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94B38-C4D3-4958-B4CD-013206FED5B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015057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B39F-2D79-48BC-A18C-781ECBD0E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6CE0B-F7C5-465F-ACA1-D4A1168C332B}"/>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6B99E-4FCB-47AF-ADF9-3402BAAAA1CE}"/>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C874F-CB66-45E9-88A4-116424F44233}"/>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6" name="Footer Placeholder 5">
            <a:extLst>
              <a:ext uri="{FF2B5EF4-FFF2-40B4-BE49-F238E27FC236}">
                <a16:creationId xmlns:a16="http://schemas.microsoft.com/office/drawing/2014/main" id="{BD5916A1-53BF-4A83-A8D8-D410D9324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1CCFA-7576-4138-B3F7-D752766EFA4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30057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40D-6177-498D-93DE-7A83B104517C}"/>
              </a:ext>
            </a:extLst>
          </p:cNvPr>
          <p:cNvSpPr>
            <a:spLocks noGrp="1"/>
          </p:cNvSpPr>
          <p:nvPr>
            <p:ph type="title"/>
          </p:nvPr>
        </p:nvSpPr>
        <p:spPr>
          <a:xfrm>
            <a:off x="473075" y="274638"/>
            <a:ext cx="5915025"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14114-F280-4A6F-B2D7-2FFB50892570}"/>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1B0565-FD5B-47D5-B111-813032660F0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39D88-8279-4CA8-B4CE-0BF8069C05B0}"/>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FAF18F-71B1-4A4E-A33B-715564E2675A}"/>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3B8BE-575D-416B-82E0-D9A693CDD004}"/>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8" name="Footer Placeholder 7">
            <a:extLst>
              <a:ext uri="{FF2B5EF4-FFF2-40B4-BE49-F238E27FC236}">
                <a16:creationId xmlns:a16="http://schemas.microsoft.com/office/drawing/2014/main" id="{DA50C1FC-1226-4480-8CD3-2459CF7F6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5D7CE-E239-494C-A14B-9D64B174D8E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68805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D12B-593E-40C9-890E-E103B6B6F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2AE10-87D8-4EB3-B97E-18D8DBA5FFA7}"/>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4" name="Footer Placeholder 3">
            <a:extLst>
              <a:ext uri="{FF2B5EF4-FFF2-40B4-BE49-F238E27FC236}">
                <a16:creationId xmlns:a16="http://schemas.microsoft.com/office/drawing/2014/main" id="{D7FC62BE-F868-4C6E-9EC0-6DE9F8EEF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1EFFD-05AE-490B-B435-BE9E865A5D8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641939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C4060-DC94-4F05-B6DB-1F0CA3267A06}"/>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3" name="Footer Placeholder 2">
            <a:extLst>
              <a:ext uri="{FF2B5EF4-FFF2-40B4-BE49-F238E27FC236}">
                <a16:creationId xmlns:a16="http://schemas.microsoft.com/office/drawing/2014/main" id="{B1B613D6-1923-4B74-9645-091E28F9E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F6084-D0CA-44C3-808A-F4AFC45408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15552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6D9B-E81B-47EB-9591-57FA79ABF366}"/>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40724-908B-4DAE-9862-6D0F00FA8D5F}"/>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621E3-64F8-498F-9AE4-B641FA32487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6310DC-978C-4399-A8E9-8B62B3DE66DB}"/>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6" name="Footer Placeholder 5">
            <a:extLst>
              <a:ext uri="{FF2B5EF4-FFF2-40B4-BE49-F238E27FC236}">
                <a16:creationId xmlns:a16="http://schemas.microsoft.com/office/drawing/2014/main" id="{C59392F2-C3EC-440F-992F-39957DD57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AD60F-9644-45FE-A95A-5EE3BC31F77B}"/>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354065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EB8-64F3-4D33-ACC0-8085A1B17720}"/>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683EB-0B8E-494D-9315-8B4A86F1F2F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1A09E-4501-4DA9-884B-3E4F92BA57D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E32C8D-2234-4CA5-B355-235C8F072089}"/>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6" name="Footer Placeholder 5">
            <a:extLst>
              <a:ext uri="{FF2B5EF4-FFF2-40B4-BE49-F238E27FC236}">
                <a16:creationId xmlns:a16="http://schemas.microsoft.com/office/drawing/2014/main" id="{3B6F9602-6C28-4592-BC5B-EB2C88746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732A4-8792-4330-9505-0A7775A4894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996878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3394-BB5E-4B0A-B5D7-34C732D92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858696-C75B-4DB7-A017-1D0277A339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46B59-EE44-4A69-8C95-F65BB668976F}"/>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A1AA1355-D7CC-4739-8D0D-9CDD46A0D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18E-F849-4782-8DA7-8DC62ABBC7EF}"/>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2166002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4B78B-25E8-4F94-A83B-B787961E094D}"/>
              </a:ext>
            </a:extLst>
          </p:cNvPr>
          <p:cNvSpPr>
            <a:spLocks noGrp="1"/>
          </p:cNvSpPr>
          <p:nvPr>
            <p:ph type="title" orient="vert"/>
          </p:nvPr>
        </p:nvSpPr>
        <p:spPr>
          <a:xfrm>
            <a:off x="4908550" y="274638"/>
            <a:ext cx="1477963"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82312C-CD01-461B-9927-19BBD8DB18AE}"/>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26BC-09DB-468E-A175-9D3622B1711D}"/>
              </a:ext>
            </a:extLst>
          </p:cNvPr>
          <p:cNvSpPr>
            <a:spLocks noGrp="1"/>
          </p:cNvSpPr>
          <p:nvPr>
            <p:ph type="dt" sz="half" idx="10"/>
          </p:nvPr>
        </p:nvSpPr>
        <p:spPr/>
        <p:txBody>
          <a:body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479CD62F-A5B3-40A0-9032-58594A714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4387-7883-41F4-B518-EBF9B79F68B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42843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58151" y="1693191"/>
            <a:ext cx="2318004" cy="2265258"/>
          </a:xfrm>
        </p:spPr>
        <p:txBody>
          <a:bodyPr anchor="ct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3839446" y="1693191"/>
            <a:ext cx="2311887" cy="226525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9021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649830" y="1866901"/>
            <a:ext cx="2727735" cy="264795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0436" y="1866902"/>
            <a:ext cx="2727735" cy="26479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6896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52438" y="1866900"/>
            <a:ext cx="2725127" cy="569468"/>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49830" y="2436368"/>
            <a:ext cx="2727735" cy="207848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0436" y="1866901"/>
            <a:ext cx="2727734" cy="567476"/>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0436" y="2434377"/>
            <a:ext cx="2727735" cy="20804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A2B02-7409-40FB-8AE3-73E6A090FF21}"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62823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A2B02-7409-40FB-8AE3-73E6A090FF21}"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72631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37A2B02-7409-40FB-8AE3-73E6A090FF21}"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56301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085850"/>
            <a:ext cx="2034443" cy="1121691"/>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26695" y="1085850"/>
            <a:ext cx="2724638"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649831" y="2315134"/>
            <a:ext cx="2034442" cy="2200276"/>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8172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649830" y="1036043"/>
            <a:ext cx="2240317" cy="1181106"/>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42182" y="990600"/>
            <a:ext cx="2093327" cy="31623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0" y="2314575"/>
            <a:ext cx="2240317" cy="1838325"/>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18712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649830" y="695325"/>
            <a:ext cx="4758945" cy="5323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48287" y="1866900"/>
            <a:ext cx="4758945" cy="26479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80833" y="4774124"/>
            <a:ext cx="742949" cy="171494"/>
          </a:xfrm>
          <a:prstGeom prst="rect">
            <a:avLst/>
          </a:prstGeom>
        </p:spPr>
        <p:txBody>
          <a:bodyPr vert="horz" lIns="91440" tIns="45720" rIns="91440" bIns="45720" rtlCol="0" anchor="b"/>
          <a:lstStyle>
            <a:lvl1pPr algn="r">
              <a:defRPr sz="675" b="1" i="0">
                <a:solidFill>
                  <a:schemeClr val="accent1"/>
                </a:solidFill>
              </a:defRPr>
            </a:lvl1pPr>
          </a:lstStyle>
          <a:p>
            <a:fld id="{837A2B02-7409-40FB-8AE3-73E6A090FF21}" type="datetimeFigureOut">
              <a:rPr lang="en-US" smtClean="0"/>
              <a:t>3/13/2018</a:t>
            </a:fld>
            <a:endParaRPr lang="en-US"/>
          </a:p>
        </p:txBody>
      </p:sp>
      <p:sp>
        <p:nvSpPr>
          <p:cNvPr id="5" name="Footer Placeholder 4"/>
          <p:cNvSpPr>
            <a:spLocks noGrp="1"/>
          </p:cNvSpPr>
          <p:nvPr>
            <p:ph type="ftr" sz="quarter" idx="3"/>
          </p:nvPr>
        </p:nvSpPr>
        <p:spPr>
          <a:xfrm>
            <a:off x="443133" y="4774123"/>
            <a:ext cx="2894846" cy="171495"/>
          </a:xfrm>
          <a:prstGeom prst="rect">
            <a:avLst/>
          </a:prstGeom>
        </p:spPr>
        <p:txBody>
          <a:bodyPr vert="horz" lIns="91440" tIns="45720" rIns="91440" bIns="45720" rtlCol="0" anchor="b"/>
          <a:lstStyle>
            <a:lvl1pPr algn="l">
              <a:defRPr sz="675" b="1" i="0">
                <a:solidFill>
                  <a:schemeClr val="accent1"/>
                </a:solidFill>
              </a:defRPr>
            </a:lvl1pPr>
          </a:lstStyle>
          <a:p>
            <a:endParaRPr lang="en-US"/>
          </a:p>
        </p:txBody>
      </p:sp>
      <p:sp>
        <p:nvSpPr>
          <p:cNvPr id="26" name="Rectangle 25"/>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5758962" y="221798"/>
            <a:ext cx="593481" cy="575765"/>
          </a:xfrm>
          <a:prstGeom prst="rect">
            <a:avLst/>
          </a:prstGeom>
        </p:spPr>
        <p:txBody>
          <a:bodyPr anchor="b"/>
          <a:lstStyle>
            <a:lvl1pPr algn="ctr">
              <a:defRPr sz="2100">
                <a:solidFill>
                  <a:schemeClr val="bg1"/>
                </a:solidFill>
              </a:defRPr>
            </a:lvl1pPr>
          </a:lstStyle>
          <a:p>
            <a:fld id="{A26C7874-51F9-489C-B266-4365FBC66878}" type="slidenum">
              <a:rPr lang="en-US" smtClean="0"/>
              <a:t>‹#›</a:t>
            </a:fld>
            <a:endParaRPr lang="en-US"/>
          </a:p>
        </p:txBody>
      </p:sp>
    </p:spTree>
    <p:extLst>
      <p:ext uri="{BB962C8B-B14F-4D97-AF65-F5344CB8AC3E}">
        <p14:creationId xmlns:p14="http://schemas.microsoft.com/office/powerpoint/2010/main" val="2422416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24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14350" indent="-212598"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72009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92583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13157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360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1553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16942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186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3C5AE-AE07-4681-A800-2A64E6C1503B}"/>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0BBF8-15DA-4D1B-81F1-97CB597FB751}"/>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924D4-E02C-451F-BE44-77BFA35A6A69}"/>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99D5864-85AC-4D1D-9A2C-1A0380C4B4CE}" type="datetimeFigureOut">
              <a:rPr lang="en-US" smtClean="0"/>
              <a:t>3/13/2018</a:t>
            </a:fld>
            <a:endParaRPr lang="en-US"/>
          </a:p>
        </p:txBody>
      </p:sp>
      <p:sp>
        <p:nvSpPr>
          <p:cNvPr id="5" name="Footer Placeholder 4">
            <a:extLst>
              <a:ext uri="{FF2B5EF4-FFF2-40B4-BE49-F238E27FC236}">
                <a16:creationId xmlns:a16="http://schemas.microsoft.com/office/drawing/2014/main" id="{DF0E008D-B0AD-4B32-BEF2-D3D490C7C28A}"/>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BA2A9-6BFE-4901-8A78-25B0C66B0CF0}"/>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DF139C-28BD-4F23-BC4F-ACAA7AABB3BD}" type="slidenum">
              <a:rPr lang="en-US" smtClean="0"/>
              <a:t>‹#›</a:t>
            </a:fld>
            <a:endParaRPr lang="en-US"/>
          </a:p>
        </p:txBody>
      </p:sp>
    </p:spTree>
    <p:extLst>
      <p:ext uri="{BB962C8B-B14F-4D97-AF65-F5344CB8AC3E}">
        <p14:creationId xmlns:p14="http://schemas.microsoft.com/office/powerpoint/2010/main" val="39484372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RolandPheasant/DynamicData" TargetMode="External"/><Relationship Id="rId2" Type="http://schemas.openxmlformats.org/officeDocument/2006/relationships/hyperlink" Target="http://www.introtorx.com/" TargetMode="External"/><Relationship Id="rId1" Type="http://schemas.openxmlformats.org/officeDocument/2006/relationships/slideLayout" Target="../slideLayouts/slideLayout2.xml"/><Relationship Id="rId6" Type="http://schemas.openxmlformats.org/officeDocument/2006/relationships/hyperlink" Target="https://github.com/akavache/Akavache" TargetMode="External"/><Relationship Id="rId5" Type="http://schemas.openxmlformats.org/officeDocument/2006/relationships/hyperlink" Target="https://github.com/paulcbetts/refit" TargetMode="External"/><Relationship Id="rId4" Type="http://schemas.openxmlformats.org/officeDocument/2006/relationships/hyperlink" Target="https://reactiveui.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35140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A362-8947-46E0-A7B6-75C57CAD64F5}"/>
              </a:ext>
            </a:extLst>
          </p:cNvPr>
          <p:cNvSpPr>
            <a:spLocks noGrp="1"/>
          </p:cNvSpPr>
          <p:nvPr>
            <p:ph type="title"/>
          </p:nvPr>
        </p:nvSpPr>
        <p:spPr/>
        <p:txBody>
          <a:bodyPr/>
          <a:lstStyle/>
          <a:p>
            <a:r>
              <a:rPr lang="en-US" dirty="0"/>
              <a:t>Filter (where) Operator</a:t>
            </a:r>
          </a:p>
        </p:txBody>
      </p:sp>
      <p:pic>
        <p:nvPicPr>
          <p:cNvPr id="4" name="Picture 3">
            <a:extLst>
              <a:ext uri="{FF2B5EF4-FFF2-40B4-BE49-F238E27FC236}">
                <a16:creationId xmlns:a16="http://schemas.microsoft.com/office/drawing/2014/main" id="{0A2D5F02-ED95-487A-ADE4-3D0799AA927C}"/>
              </a:ext>
            </a:extLst>
          </p:cNvPr>
          <p:cNvPicPr>
            <a:picLocks noChangeAspect="1"/>
          </p:cNvPicPr>
          <p:nvPr/>
        </p:nvPicPr>
        <p:blipFill>
          <a:blip r:embed="rId3"/>
          <a:stretch>
            <a:fillRect/>
          </a:stretch>
        </p:blipFill>
        <p:spPr>
          <a:xfrm>
            <a:off x="356600" y="1734599"/>
            <a:ext cx="6356694" cy="3408901"/>
          </a:xfrm>
          <a:prstGeom prst="rect">
            <a:avLst/>
          </a:prstGeom>
        </p:spPr>
      </p:pic>
    </p:spTree>
    <p:extLst>
      <p:ext uri="{BB962C8B-B14F-4D97-AF65-F5344CB8AC3E}">
        <p14:creationId xmlns:p14="http://schemas.microsoft.com/office/powerpoint/2010/main" val="191879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C7F4F2-712D-4047-8D50-F89F3FF900CB}"/>
              </a:ext>
            </a:extLst>
          </p:cNvPr>
          <p:cNvSpPr>
            <a:spLocks noGrp="1"/>
          </p:cNvSpPr>
          <p:nvPr>
            <p:ph type="title"/>
          </p:nvPr>
        </p:nvSpPr>
        <p:spPr/>
        <p:txBody>
          <a:bodyPr/>
          <a:lstStyle/>
          <a:p>
            <a:r>
              <a:rPr lang="en-US" dirty="0"/>
              <a:t>Retry and Exception handling made easy</a:t>
            </a:r>
          </a:p>
        </p:txBody>
      </p:sp>
      <p:pic>
        <p:nvPicPr>
          <p:cNvPr id="5" name="Picture 4">
            <a:extLst>
              <a:ext uri="{FF2B5EF4-FFF2-40B4-BE49-F238E27FC236}">
                <a16:creationId xmlns:a16="http://schemas.microsoft.com/office/drawing/2014/main" id="{A1E15C33-3F10-475B-8D34-BC15D90C3AFE}"/>
              </a:ext>
            </a:extLst>
          </p:cNvPr>
          <p:cNvPicPr>
            <a:picLocks noChangeAspect="1"/>
          </p:cNvPicPr>
          <p:nvPr/>
        </p:nvPicPr>
        <p:blipFill>
          <a:blip r:embed="rId3"/>
          <a:stretch>
            <a:fillRect/>
          </a:stretch>
        </p:blipFill>
        <p:spPr>
          <a:xfrm>
            <a:off x="7387" y="2562712"/>
            <a:ext cx="6858000" cy="1072756"/>
          </a:xfrm>
          <a:prstGeom prst="rect">
            <a:avLst/>
          </a:prstGeom>
        </p:spPr>
      </p:pic>
    </p:spTree>
    <p:extLst>
      <p:ext uri="{BB962C8B-B14F-4D97-AF65-F5344CB8AC3E}">
        <p14:creationId xmlns:p14="http://schemas.microsoft.com/office/powerpoint/2010/main" val="327404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757-1C43-4638-9EB4-5F145A9B1908}"/>
              </a:ext>
            </a:extLst>
          </p:cNvPr>
          <p:cNvSpPr>
            <a:spLocks noGrp="1"/>
          </p:cNvSpPr>
          <p:nvPr>
            <p:ph type="title"/>
          </p:nvPr>
        </p:nvSpPr>
        <p:spPr/>
        <p:txBody>
          <a:bodyPr/>
          <a:lstStyle/>
          <a:p>
            <a:r>
              <a:rPr lang="en-US" dirty="0"/>
              <a:t>Start Login Page Demo</a:t>
            </a:r>
          </a:p>
        </p:txBody>
      </p:sp>
    </p:spTree>
    <p:extLst>
      <p:ext uri="{BB962C8B-B14F-4D97-AF65-F5344CB8AC3E}">
        <p14:creationId xmlns:p14="http://schemas.microsoft.com/office/powerpoint/2010/main" val="252505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01D0-AF09-4BF3-839F-8F62B86C20E4}"/>
              </a:ext>
            </a:extLst>
          </p:cNvPr>
          <p:cNvSpPr>
            <a:spLocks noGrp="1"/>
          </p:cNvSpPr>
          <p:nvPr>
            <p:ph type="title"/>
          </p:nvPr>
        </p:nvSpPr>
        <p:spPr/>
        <p:txBody>
          <a:bodyPr/>
          <a:lstStyle/>
          <a:p>
            <a:r>
              <a:rPr lang="en-US" dirty="0"/>
              <a:t>Throttle (debounce)</a:t>
            </a:r>
          </a:p>
        </p:txBody>
      </p:sp>
      <p:pic>
        <p:nvPicPr>
          <p:cNvPr id="3" name="Picture 2">
            <a:extLst>
              <a:ext uri="{FF2B5EF4-FFF2-40B4-BE49-F238E27FC236}">
                <a16:creationId xmlns:a16="http://schemas.microsoft.com/office/drawing/2014/main" id="{0D524244-46EC-46FB-9D70-8214195E8D00}"/>
              </a:ext>
            </a:extLst>
          </p:cNvPr>
          <p:cNvPicPr>
            <a:picLocks noChangeAspect="1"/>
          </p:cNvPicPr>
          <p:nvPr/>
        </p:nvPicPr>
        <p:blipFill>
          <a:blip r:embed="rId3"/>
          <a:stretch>
            <a:fillRect/>
          </a:stretch>
        </p:blipFill>
        <p:spPr>
          <a:xfrm>
            <a:off x="-2533" y="2072485"/>
            <a:ext cx="6858000" cy="2672536"/>
          </a:xfrm>
          <a:prstGeom prst="rect">
            <a:avLst/>
          </a:prstGeom>
        </p:spPr>
      </p:pic>
    </p:spTree>
    <p:extLst>
      <p:ext uri="{BB962C8B-B14F-4D97-AF65-F5344CB8AC3E}">
        <p14:creationId xmlns:p14="http://schemas.microsoft.com/office/powerpoint/2010/main" val="339920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AD5E-8055-4673-8121-ACAC31CB61BA}"/>
              </a:ext>
            </a:extLst>
          </p:cNvPr>
          <p:cNvSpPr>
            <a:spLocks noGrp="1"/>
          </p:cNvSpPr>
          <p:nvPr>
            <p:ph type="title"/>
          </p:nvPr>
        </p:nvSpPr>
        <p:spPr/>
        <p:txBody>
          <a:bodyPr/>
          <a:lstStyle/>
          <a:p>
            <a:r>
              <a:rPr lang="en-US" dirty="0"/>
              <a:t>Switch is great</a:t>
            </a:r>
          </a:p>
        </p:txBody>
      </p:sp>
      <p:sp>
        <p:nvSpPr>
          <p:cNvPr id="5" name="Rectangle 4">
            <a:extLst>
              <a:ext uri="{FF2B5EF4-FFF2-40B4-BE49-F238E27FC236}">
                <a16:creationId xmlns:a16="http://schemas.microsoft.com/office/drawing/2014/main" id="{5F6C391B-A93C-47FA-9DD9-0FB1A63BE150}"/>
              </a:ext>
            </a:extLst>
          </p:cNvPr>
          <p:cNvSpPr/>
          <p:nvPr/>
        </p:nvSpPr>
        <p:spPr>
          <a:xfrm>
            <a:off x="202979" y="1694587"/>
            <a:ext cx="6567255" cy="523220"/>
          </a:xfrm>
          <a:prstGeom prst="rect">
            <a:avLst/>
          </a:prstGeom>
        </p:spPr>
        <p:txBody>
          <a:bodyPr wrap="square">
            <a:spAutoFit/>
          </a:bodyPr>
          <a:lstStyle/>
          <a:p>
            <a:r>
              <a:rPr lang="en-US" sz="1400" dirty="0">
                <a:solidFill>
                  <a:srgbClr val="2A2A2A"/>
                </a:solidFill>
                <a:latin typeface="Segoe UI" panose="020B0502040204020203" pitchFamily="34" charset="0"/>
              </a:rPr>
              <a:t>Transforms an observable sequence of observable sequences into an observable sequence producing values only from the most recent observable sequence.</a:t>
            </a:r>
            <a:endParaRPr lang="en-US" sz="1400" dirty="0"/>
          </a:p>
        </p:txBody>
      </p:sp>
      <p:pic>
        <p:nvPicPr>
          <p:cNvPr id="6" name="Picture 5">
            <a:extLst>
              <a:ext uri="{FF2B5EF4-FFF2-40B4-BE49-F238E27FC236}">
                <a16:creationId xmlns:a16="http://schemas.microsoft.com/office/drawing/2014/main" id="{DD70933C-76CC-4F0A-BFA4-844F3DEEA926}"/>
              </a:ext>
            </a:extLst>
          </p:cNvPr>
          <p:cNvPicPr>
            <a:picLocks noChangeAspect="1"/>
          </p:cNvPicPr>
          <p:nvPr/>
        </p:nvPicPr>
        <p:blipFill>
          <a:blip r:embed="rId2"/>
          <a:stretch>
            <a:fillRect/>
          </a:stretch>
        </p:blipFill>
        <p:spPr>
          <a:xfrm>
            <a:off x="192026" y="2149295"/>
            <a:ext cx="6462995" cy="2760704"/>
          </a:xfrm>
          <a:prstGeom prst="rect">
            <a:avLst/>
          </a:prstGeom>
        </p:spPr>
      </p:pic>
    </p:spTree>
    <p:extLst>
      <p:ext uri="{BB962C8B-B14F-4D97-AF65-F5344CB8AC3E}">
        <p14:creationId xmlns:p14="http://schemas.microsoft.com/office/powerpoint/2010/main" val="237815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8591-6334-446B-8A88-893BA3D9258A}"/>
              </a:ext>
            </a:extLst>
          </p:cNvPr>
          <p:cNvSpPr>
            <a:spLocks noGrp="1"/>
          </p:cNvSpPr>
          <p:nvPr>
            <p:ph type="title"/>
          </p:nvPr>
        </p:nvSpPr>
        <p:spPr/>
        <p:txBody>
          <a:bodyPr/>
          <a:lstStyle/>
          <a:p>
            <a:r>
              <a:rPr lang="en-US" dirty="0"/>
              <a:t>Additional operators and Tools</a:t>
            </a:r>
          </a:p>
        </p:txBody>
      </p:sp>
      <p:sp>
        <p:nvSpPr>
          <p:cNvPr id="3" name="Content Placeholder 2">
            <a:extLst>
              <a:ext uri="{FF2B5EF4-FFF2-40B4-BE49-F238E27FC236}">
                <a16:creationId xmlns:a16="http://schemas.microsoft.com/office/drawing/2014/main" id="{ECC65BC1-33BA-4492-981A-5FB32E0FBB45}"/>
              </a:ext>
            </a:extLst>
          </p:cNvPr>
          <p:cNvSpPr>
            <a:spLocks noGrp="1"/>
          </p:cNvSpPr>
          <p:nvPr>
            <p:ph idx="1"/>
          </p:nvPr>
        </p:nvSpPr>
        <p:spPr/>
        <p:txBody>
          <a:bodyPr>
            <a:normAutofit/>
          </a:bodyPr>
          <a:lstStyle/>
          <a:p>
            <a:r>
              <a:rPr lang="en-US" b="1" dirty="0"/>
              <a:t>Connected Observables</a:t>
            </a:r>
          </a:p>
          <a:p>
            <a:pPr lvl="1"/>
            <a:r>
              <a:rPr lang="en-US" dirty="0"/>
              <a:t>Multi Casting</a:t>
            </a:r>
          </a:p>
          <a:p>
            <a:r>
              <a:rPr lang="en-US" b="1" dirty="0"/>
              <a:t>Switch</a:t>
            </a:r>
          </a:p>
          <a:p>
            <a:pPr lvl="1"/>
            <a:r>
              <a:rPr lang="en-US" b="1" dirty="0"/>
              <a:t>Vs </a:t>
            </a:r>
            <a:r>
              <a:rPr lang="en-US" b="1" dirty="0" err="1"/>
              <a:t>SelectMany</a:t>
            </a:r>
            <a:endParaRPr lang="en-US" dirty="0"/>
          </a:p>
          <a:p>
            <a:r>
              <a:rPr lang="en-US" dirty="0"/>
              <a:t>reactivex.io/documentation/operators.html</a:t>
            </a:r>
          </a:p>
          <a:p>
            <a:r>
              <a:rPr lang="en-US" dirty="0" err="1"/>
              <a:t>LINQPad</a:t>
            </a:r>
            <a:endParaRPr lang="en-US" dirty="0"/>
          </a:p>
          <a:p>
            <a:endParaRPr lang="en-US" b="1" dirty="0"/>
          </a:p>
        </p:txBody>
      </p:sp>
    </p:spTree>
    <p:extLst>
      <p:ext uri="{BB962C8B-B14F-4D97-AF65-F5344CB8AC3E}">
        <p14:creationId xmlns:p14="http://schemas.microsoft.com/office/powerpoint/2010/main" val="343216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4AF5-44DC-4091-97B3-49FB3D08513B}"/>
              </a:ext>
            </a:extLst>
          </p:cNvPr>
          <p:cNvSpPr>
            <a:spLocks noGrp="1"/>
          </p:cNvSpPr>
          <p:nvPr>
            <p:ph type="title"/>
          </p:nvPr>
        </p:nvSpPr>
        <p:spPr/>
        <p:txBody>
          <a:bodyPr/>
          <a:lstStyle/>
          <a:p>
            <a:r>
              <a:rPr lang="en-US" dirty="0"/>
              <a:t>Reactive UI for a</a:t>
            </a:r>
            <a:br>
              <a:rPr lang="en-US" dirty="0"/>
            </a:br>
            <a:r>
              <a:rPr lang="en-US" dirty="0"/>
              <a:t>Reactive MVVM</a:t>
            </a:r>
          </a:p>
        </p:txBody>
      </p:sp>
      <p:sp>
        <p:nvSpPr>
          <p:cNvPr id="4" name="Text Placeholder 3">
            <a:extLst>
              <a:ext uri="{FF2B5EF4-FFF2-40B4-BE49-F238E27FC236}">
                <a16:creationId xmlns:a16="http://schemas.microsoft.com/office/drawing/2014/main" id="{B5A57452-1C96-45D4-AF88-1BA927675437}"/>
              </a:ext>
            </a:extLst>
          </p:cNvPr>
          <p:cNvSpPr>
            <a:spLocks noGrp="1"/>
          </p:cNvSpPr>
          <p:nvPr>
            <p:ph idx="1"/>
          </p:nvPr>
        </p:nvSpPr>
        <p:spPr/>
        <p:txBody>
          <a:bodyPr/>
          <a:lstStyle/>
          <a:p>
            <a:r>
              <a:rPr lang="en-US" dirty="0"/>
              <a:t>Multi-platform native MVVM framework</a:t>
            </a:r>
          </a:p>
          <a:p>
            <a:pPr lvl="1"/>
            <a:r>
              <a:rPr lang="en-US" dirty="0"/>
              <a:t>XAML not required</a:t>
            </a:r>
          </a:p>
          <a:p>
            <a:pPr lvl="1"/>
            <a:r>
              <a:rPr lang="en-US" dirty="0"/>
              <a:t>Platform extensibility</a:t>
            </a:r>
          </a:p>
          <a:p>
            <a:r>
              <a:rPr lang="en-US" dirty="0"/>
              <a:t>Integrates Reactive Extensions</a:t>
            </a:r>
          </a:p>
          <a:p>
            <a:r>
              <a:rPr lang="en-US" dirty="0" err="1"/>
              <a:t>INotifyPropertyChanged</a:t>
            </a:r>
            <a:endParaRPr lang="en-US" dirty="0"/>
          </a:p>
          <a:p>
            <a:r>
              <a:rPr lang="en-US" dirty="0" err="1"/>
              <a:t>INotifyCollectionChanged</a:t>
            </a:r>
            <a:endParaRPr lang="en-US" dirty="0"/>
          </a:p>
          <a:p>
            <a:r>
              <a:rPr lang="en-US" dirty="0"/>
              <a:t>Observable versions of </a:t>
            </a:r>
            <a:r>
              <a:rPr lang="en-US"/>
              <a:t>all platform events</a:t>
            </a:r>
            <a:endParaRPr lang="en-US" dirty="0"/>
          </a:p>
        </p:txBody>
      </p:sp>
    </p:spTree>
    <p:extLst>
      <p:ext uri="{BB962C8B-B14F-4D97-AF65-F5344CB8AC3E}">
        <p14:creationId xmlns:p14="http://schemas.microsoft.com/office/powerpoint/2010/main" val="3684161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0C7-734F-4113-BB4E-A23C8F7E81D4}"/>
              </a:ext>
            </a:extLst>
          </p:cNvPr>
          <p:cNvSpPr>
            <a:spLocks noGrp="1"/>
          </p:cNvSpPr>
          <p:nvPr>
            <p:ph type="title"/>
          </p:nvPr>
        </p:nvSpPr>
        <p:spPr/>
        <p:txBody>
          <a:bodyPr/>
          <a:lstStyle/>
          <a:p>
            <a:r>
              <a:rPr lang="en-US" dirty="0"/>
              <a:t>INPC Observables</a:t>
            </a:r>
          </a:p>
        </p:txBody>
      </p:sp>
      <p:pic>
        <p:nvPicPr>
          <p:cNvPr id="4" name="Picture 3">
            <a:extLst>
              <a:ext uri="{FF2B5EF4-FFF2-40B4-BE49-F238E27FC236}">
                <a16:creationId xmlns:a16="http://schemas.microsoft.com/office/drawing/2014/main" id="{D419CA50-A10C-49A9-B8B0-DBFBDCA53AB8}"/>
              </a:ext>
            </a:extLst>
          </p:cNvPr>
          <p:cNvPicPr>
            <a:picLocks noChangeAspect="1"/>
          </p:cNvPicPr>
          <p:nvPr/>
        </p:nvPicPr>
        <p:blipFill>
          <a:blip r:embed="rId3"/>
          <a:stretch>
            <a:fillRect/>
          </a:stretch>
        </p:blipFill>
        <p:spPr>
          <a:xfrm>
            <a:off x="471815" y="1697653"/>
            <a:ext cx="5610225" cy="1123950"/>
          </a:xfrm>
          <a:prstGeom prst="rect">
            <a:avLst/>
          </a:prstGeom>
        </p:spPr>
      </p:pic>
      <p:pic>
        <p:nvPicPr>
          <p:cNvPr id="5" name="Picture 4">
            <a:extLst>
              <a:ext uri="{FF2B5EF4-FFF2-40B4-BE49-F238E27FC236}">
                <a16:creationId xmlns:a16="http://schemas.microsoft.com/office/drawing/2014/main" id="{3A469F17-FE00-4DCC-BF57-A8B7E2623D76}"/>
              </a:ext>
            </a:extLst>
          </p:cNvPr>
          <p:cNvPicPr>
            <a:picLocks noChangeAspect="1"/>
          </p:cNvPicPr>
          <p:nvPr/>
        </p:nvPicPr>
        <p:blipFill>
          <a:blip r:embed="rId4"/>
          <a:stretch>
            <a:fillRect/>
          </a:stretch>
        </p:blipFill>
        <p:spPr>
          <a:xfrm>
            <a:off x="0" y="3109420"/>
            <a:ext cx="6858000" cy="1577340"/>
          </a:xfrm>
          <a:prstGeom prst="rect">
            <a:avLst/>
          </a:prstGeom>
        </p:spPr>
      </p:pic>
    </p:spTree>
    <p:extLst>
      <p:ext uri="{BB962C8B-B14F-4D97-AF65-F5344CB8AC3E}">
        <p14:creationId xmlns:p14="http://schemas.microsoft.com/office/powerpoint/2010/main" val="240316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0C7-734F-4113-BB4E-A23C8F7E81D4}"/>
              </a:ext>
            </a:extLst>
          </p:cNvPr>
          <p:cNvSpPr>
            <a:spLocks noGrp="1"/>
          </p:cNvSpPr>
          <p:nvPr>
            <p:ph type="title"/>
          </p:nvPr>
        </p:nvSpPr>
        <p:spPr/>
        <p:txBody>
          <a:bodyPr/>
          <a:lstStyle/>
          <a:p>
            <a:r>
              <a:rPr lang="en-US" dirty="0"/>
              <a:t>UI Events on all Platforms</a:t>
            </a:r>
          </a:p>
        </p:txBody>
      </p:sp>
      <p:pic>
        <p:nvPicPr>
          <p:cNvPr id="3" name="Picture 2">
            <a:extLst>
              <a:ext uri="{FF2B5EF4-FFF2-40B4-BE49-F238E27FC236}">
                <a16:creationId xmlns:a16="http://schemas.microsoft.com/office/drawing/2014/main" id="{5A1A9ABB-A35F-4ACE-B108-D2E333245C1B}"/>
              </a:ext>
            </a:extLst>
          </p:cNvPr>
          <p:cNvPicPr>
            <a:picLocks noChangeAspect="1"/>
          </p:cNvPicPr>
          <p:nvPr/>
        </p:nvPicPr>
        <p:blipFill>
          <a:blip r:embed="rId3"/>
          <a:stretch>
            <a:fillRect/>
          </a:stretch>
        </p:blipFill>
        <p:spPr>
          <a:xfrm>
            <a:off x="0" y="1684698"/>
            <a:ext cx="6858000" cy="1774104"/>
          </a:xfrm>
          <a:prstGeom prst="rect">
            <a:avLst/>
          </a:prstGeom>
        </p:spPr>
      </p:pic>
      <p:pic>
        <p:nvPicPr>
          <p:cNvPr id="6" name="Picture 5">
            <a:extLst>
              <a:ext uri="{FF2B5EF4-FFF2-40B4-BE49-F238E27FC236}">
                <a16:creationId xmlns:a16="http://schemas.microsoft.com/office/drawing/2014/main" id="{AAC5A375-C3E3-44ED-9291-2E369AD6DF1F}"/>
              </a:ext>
            </a:extLst>
          </p:cNvPr>
          <p:cNvPicPr>
            <a:picLocks noChangeAspect="1"/>
          </p:cNvPicPr>
          <p:nvPr/>
        </p:nvPicPr>
        <p:blipFill>
          <a:blip r:embed="rId4"/>
          <a:stretch>
            <a:fillRect/>
          </a:stretch>
        </p:blipFill>
        <p:spPr>
          <a:xfrm>
            <a:off x="433410" y="3915776"/>
            <a:ext cx="5785264" cy="576075"/>
          </a:xfrm>
          <a:prstGeom prst="rect">
            <a:avLst/>
          </a:prstGeom>
        </p:spPr>
      </p:pic>
    </p:spTree>
    <p:extLst>
      <p:ext uri="{BB962C8B-B14F-4D97-AF65-F5344CB8AC3E}">
        <p14:creationId xmlns:p14="http://schemas.microsoft.com/office/powerpoint/2010/main" val="71218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1E86-9C5F-4F27-AE1F-B3E778F63BBB}"/>
              </a:ext>
            </a:extLst>
          </p:cNvPr>
          <p:cNvSpPr>
            <a:spLocks noGrp="1"/>
          </p:cNvSpPr>
          <p:nvPr>
            <p:ph type="title"/>
          </p:nvPr>
        </p:nvSpPr>
        <p:spPr/>
        <p:txBody>
          <a:bodyPr/>
          <a:lstStyle/>
          <a:p>
            <a:r>
              <a:rPr lang="en-US" dirty="0"/>
              <a:t>You don’t care about when something is initialized</a:t>
            </a:r>
          </a:p>
        </p:txBody>
      </p:sp>
      <p:pic>
        <p:nvPicPr>
          <p:cNvPr id="3" name="Picture 2">
            <a:extLst>
              <a:ext uri="{FF2B5EF4-FFF2-40B4-BE49-F238E27FC236}">
                <a16:creationId xmlns:a16="http://schemas.microsoft.com/office/drawing/2014/main" id="{04D62B07-60ED-45E8-88B0-1B8C728B6C4B}"/>
              </a:ext>
            </a:extLst>
          </p:cNvPr>
          <p:cNvPicPr>
            <a:picLocks noChangeAspect="1"/>
          </p:cNvPicPr>
          <p:nvPr/>
        </p:nvPicPr>
        <p:blipFill>
          <a:blip r:embed="rId3"/>
          <a:stretch>
            <a:fillRect/>
          </a:stretch>
        </p:blipFill>
        <p:spPr>
          <a:xfrm>
            <a:off x="164575" y="2034080"/>
            <a:ext cx="6528850" cy="1517268"/>
          </a:xfrm>
          <a:prstGeom prst="rect">
            <a:avLst/>
          </a:prstGeom>
        </p:spPr>
      </p:pic>
    </p:spTree>
    <p:extLst>
      <p:ext uri="{BB962C8B-B14F-4D97-AF65-F5344CB8AC3E}">
        <p14:creationId xmlns:p14="http://schemas.microsoft.com/office/powerpoint/2010/main" val="333399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Term and Library Clarification</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a:xfrm>
            <a:off x="648287" y="1866900"/>
            <a:ext cx="4758945" cy="2932340"/>
          </a:xfrm>
        </p:spPr>
        <p:txBody>
          <a:bodyPr/>
          <a:lstStyle/>
          <a:p>
            <a:r>
              <a:rPr lang="en-US" dirty="0"/>
              <a:t>ReactJS</a:t>
            </a:r>
          </a:p>
          <a:p>
            <a:pPr lvl="1"/>
            <a:r>
              <a:rPr lang="en-US" dirty="0"/>
              <a:t>A view library that shares 5 letters with the word Reactive</a:t>
            </a:r>
          </a:p>
          <a:p>
            <a:pPr lvl="1"/>
            <a:r>
              <a:rPr lang="en-US" dirty="0"/>
              <a:t>Can work with reactive libraries </a:t>
            </a:r>
            <a:r>
              <a:rPr lang="en-US" dirty="0" err="1"/>
              <a:t>Mobx</a:t>
            </a:r>
            <a:r>
              <a:rPr lang="en-US" dirty="0"/>
              <a:t>, Meteor, </a:t>
            </a:r>
            <a:r>
              <a:rPr lang="en-US" dirty="0" err="1"/>
              <a:t>RxJS</a:t>
            </a:r>
            <a:r>
              <a:rPr lang="en-US" dirty="0"/>
              <a:t>, etc..</a:t>
            </a:r>
          </a:p>
          <a:p>
            <a:r>
              <a:rPr lang="en-US" dirty="0" err="1"/>
              <a:t>ReactiveX</a:t>
            </a:r>
            <a:r>
              <a:rPr lang="en-US" dirty="0"/>
              <a:t> </a:t>
            </a:r>
          </a:p>
          <a:p>
            <a:pPr lvl="1"/>
            <a:r>
              <a:rPr lang="en-US" dirty="0"/>
              <a:t>What we’re mainly talking about today</a:t>
            </a:r>
          </a:p>
          <a:p>
            <a:r>
              <a:rPr lang="en-US" dirty="0"/>
              <a:t>ReactiveUI</a:t>
            </a:r>
          </a:p>
          <a:p>
            <a:pPr lvl="1"/>
            <a:r>
              <a:rPr lang="en-US" dirty="0"/>
              <a:t>Cross platform MVVM library built on top of </a:t>
            </a:r>
            <a:r>
              <a:rPr lang="en-US" dirty="0" err="1"/>
              <a:t>ReactiveX</a:t>
            </a:r>
            <a:endParaRPr lang="en-US" dirty="0"/>
          </a:p>
        </p:txBody>
      </p:sp>
    </p:spTree>
    <p:extLst>
      <p:ext uri="{BB962C8B-B14F-4D97-AF65-F5344CB8AC3E}">
        <p14:creationId xmlns:p14="http://schemas.microsoft.com/office/powerpoint/2010/main" val="3471887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8431-B7EB-4D42-90BD-88C4BC356433}"/>
              </a:ext>
            </a:extLst>
          </p:cNvPr>
          <p:cNvSpPr>
            <a:spLocks noGrp="1"/>
          </p:cNvSpPr>
          <p:nvPr>
            <p:ph type="title"/>
          </p:nvPr>
        </p:nvSpPr>
        <p:spPr/>
        <p:txBody>
          <a:bodyPr/>
          <a:lstStyle/>
          <a:p>
            <a:r>
              <a:rPr lang="en-US" dirty="0"/>
              <a:t>Now tie this to some Commands</a:t>
            </a:r>
          </a:p>
        </p:txBody>
      </p:sp>
      <p:pic>
        <p:nvPicPr>
          <p:cNvPr id="4" name="Picture 3">
            <a:extLst>
              <a:ext uri="{FF2B5EF4-FFF2-40B4-BE49-F238E27FC236}">
                <a16:creationId xmlns:a16="http://schemas.microsoft.com/office/drawing/2014/main" id="{22D11C9F-6573-4E1D-8937-71F7D0456D50}"/>
              </a:ext>
            </a:extLst>
          </p:cNvPr>
          <p:cNvPicPr>
            <a:picLocks noChangeAspect="1"/>
          </p:cNvPicPr>
          <p:nvPr/>
        </p:nvPicPr>
        <p:blipFill>
          <a:blip r:embed="rId2"/>
          <a:stretch>
            <a:fillRect/>
          </a:stretch>
        </p:blipFill>
        <p:spPr>
          <a:xfrm>
            <a:off x="351862" y="2648560"/>
            <a:ext cx="6154276" cy="699598"/>
          </a:xfrm>
          <a:prstGeom prst="rect">
            <a:avLst/>
          </a:prstGeom>
        </p:spPr>
      </p:pic>
    </p:spTree>
    <p:extLst>
      <p:ext uri="{BB962C8B-B14F-4D97-AF65-F5344CB8AC3E}">
        <p14:creationId xmlns:p14="http://schemas.microsoft.com/office/powerpoint/2010/main" val="4239237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DBA0-ADCE-427A-B7D8-C5B63231EC3B}"/>
              </a:ext>
            </a:extLst>
          </p:cNvPr>
          <p:cNvSpPr>
            <a:spLocks noGrp="1"/>
          </p:cNvSpPr>
          <p:nvPr>
            <p:ph type="title"/>
          </p:nvPr>
        </p:nvSpPr>
        <p:spPr/>
        <p:txBody>
          <a:bodyPr/>
          <a:lstStyle/>
          <a:p>
            <a:r>
              <a:rPr lang="en-US" dirty="0"/>
              <a:t>Platform agnostic bindings</a:t>
            </a:r>
          </a:p>
        </p:txBody>
      </p:sp>
      <p:pic>
        <p:nvPicPr>
          <p:cNvPr id="3" name="Picture 2">
            <a:extLst>
              <a:ext uri="{FF2B5EF4-FFF2-40B4-BE49-F238E27FC236}">
                <a16:creationId xmlns:a16="http://schemas.microsoft.com/office/drawing/2014/main" id="{D2FBCBED-7856-443E-91D8-3C7FD544F95F}"/>
              </a:ext>
            </a:extLst>
          </p:cNvPr>
          <p:cNvPicPr>
            <a:picLocks noChangeAspect="1"/>
          </p:cNvPicPr>
          <p:nvPr/>
        </p:nvPicPr>
        <p:blipFill>
          <a:blip r:embed="rId3"/>
          <a:stretch>
            <a:fillRect/>
          </a:stretch>
        </p:blipFill>
        <p:spPr>
          <a:xfrm>
            <a:off x="295275" y="2166937"/>
            <a:ext cx="6267450" cy="809625"/>
          </a:xfrm>
          <a:prstGeom prst="rect">
            <a:avLst/>
          </a:prstGeom>
        </p:spPr>
      </p:pic>
    </p:spTree>
    <p:extLst>
      <p:ext uri="{BB962C8B-B14F-4D97-AF65-F5344CB8AC3E}">
        <p14:creationId xmlns:p14="http://schemas.microsoft.com/office/powerpoint/2010/main" val="315405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2689-0D7F-4F66-B107-4760786B6CC3}"/>
              </a:ext>
            </a:extLst>
          </p:cNvPr>
          <p:cNvSpPr>
            <a:spLocks noGrp="1"/>
          </p:cNvSpPr>
          <p:nvPr>
            <p:ph type="title"/>
          </p:nvPr>
        </p:nvSpPr>
        <p:spPr/>
        <p:txBody>
          <a:bodyPr/>
          <a:lstStyle/>
          <a:p>
            <a:r>
              <a:rPr lang="en-US" dirty="0"/>
              <a:t>Reactive UI Demo</a:t>
            </a:r>
          </a:p>
        </p:txBody>
      </p:sp>
    </p:spTree>
    <p:extLst>
      <p:ext uri="{BB962C8B-B14F-4D97-AF65-F5344CB8AC3E}">
        <p14:creationId xmlns:p14="http://schemas.microsoft.com/office/powerpoint/2010/main" val="1685316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CF34-8C96-4E91-82D4-64291C4871B1}"/>
              </a:ext>
            </a:extLst>
          </p:cNvPr>
          <p:cNvSpPr>
            <a:spLocks noGrp="1"/>
          </p:cNvSpPr>
          <p:nvPr>
            <p:ph type="title"/>
          </p:nvPr>
        </p:nvSpPr>
        <p:spPr/>
        <p:txBody>
          <a:bodyPr/>
          <a:lstStyle/>
          <a:p>
            <a:r>
              <a:rPr lang="en-US" dirty="0"/>
              <a:t>Range of platform specific controls</a:t>
            </a:r>
          </a:p>
        </p:txBody>
      </p:sp>
      <p:pic>
        <p:nvPicPr>
          <p:cNvPr id="3" name="Picture 2">
            <a:extLst>
              <a:ext uri="{FF2B5EF4-FFF2-40B4-BE49-F238E27FC236}">
                <a16:creationId xmlns:a16="http://schemas.microsoft.com/office/drawing/2014/main" id="{FFC5DC8E-C9B4-41A2-A3BA-B6A1DB028A9B}"/>
              </a:ext>
            </a:extLst>
          </p:cNvPr>
          <p:cNvPicPr>
            <a:picLocks noChangeAspect="1"/>
          </p:cNvPicPr>
          <p:nvPr/>
        </p:nvPicPr>
        <p:blipFill>
          <a:blip r:embed="rId2"/>
          <a:stretch>
            <a:fillRect/>
          </a:stretch>
        </p:blipFill>
        <p:spPr>
          <a:xfrm>
            <a:off x="356600" y="2034080"/>
            <a:ext cx="2619375" cy="2295525"/>
          </a:xfrm>
          <a:prstGeom prst="rect">
            <a:avLst/>
          </a:prstGeom>
        </p:spPr>
      </p:pic>
      <p:pic>
        <p:nvPicPr>
          <p:cNvPr id="4" name="Picture 3">
            <a:extLst>
              <a:ext uri="{FF2B5EF4-FFF2-40B4-BE49-F238E27FC236}">
                <a16:creationId xmlns:a16="http://schemas.microsoft.com/office/drawing/2014/main" id="{94C44BFE-37B2-44E2-ADB3-98EB686C041E}"/>
              </a:ext>
            </a:extLst>
          </p:cNvPr>
          <p:cNvPicPr>
            <a:picLocks noChangeAspect="1"/>
          </p:cNvPicPr>
          <p:nvPr/>
        </p:nvPicPr>
        <p:blipFill>
          <a:blip r:embed="rId3"/>
          <a:stretch>
            <a:fillRect/>
          </a:stretch>
        </p:blipFill>
        <p:spPr>
          <a:xfrm>
            <a:off x="3544215" y="2048462"/>
            <a:ext cx="2409825" cy="2590800"/>
          </a:xfrm>
          <a:prstGeom prst="rect">
            <a:avLst/>
          </a:prstGeom>
        </p:spPr>
      </p:pic>
    </p:spTree>
    <p:extLst>
      <p:ext uri="{BB962C8B-B14F-4D97-AF65-F5344CB8AC3E}">
        <p14:creationId xmlns:p14="http://schemas.microsoft.com/office/powerpoint/2010/main" val="3203001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F67D-67CC-46C3-B96D-260D94F1ACB0}"/>
              </a:ext>
            </a:extLst>
          </p:cNvPr>
          <p:cNvSpPr>
            <a:spLocks noGrp="1"/>
          </p:cNvSpPr>
          <p:nvPr>
            <p:ph type="title"/>
          </p:nvPr>
        </p:nvSpPr>
        <p:spPr/>
        <p:txBody>
          <a:bodyPr/>
          <a:lstStyle/>
          <a:p>
            <a:r>
              <a:rPr lang="en-US" dirty="0"/>
              <a:t>Mouse Pressed Demo</a:t>
            </a:r>
          </a:p>
        </p:txBody>
      </p:sp>
    </p:spTree>
    <p:extLst>
      <p:ext uri="{BB962C8B-B14F-4D97-AF65-F5344CB8AC3E}">
        <p14:creationId xmlns:p14="http://schemas.microsoft.com/office/powerpoint/2010/main" val="414535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F67D-67CC-46C3-B96D-260D94F1ACB0}"/>
              </a:ext>
            </a:extLst>
          </p:cNvPr>
          <p:cNvSpPr>
            <a:spLocks noGrp="1"/>
          </p:cNvSpPr>
          <p:nvPr>
            <p:ph type="title"/>
          </p:nvPr>
        </p:nvSpPr>
        <p:spPr/>
        <p:txBody>
          <a:bodyPr/>
          <a:lstStyle/>
          <a:p>
            <a:r>
              <a:rPr lang="en-US" dirty="0"/>
              <a:t>Moving a square demo</a:t>
            </a:r>
          </a:p>
        </p:txBody>
      </p:sp>
    </p:spTree>
    <p:extLst>
      <p:ext uri="{BB962C8B-B14F-4D97-AF65-F5344CB8AC3E}">
        <p14:creationId xmlns:p14="http://schemas.microsoft.com/office/powerpoint/2010/main" val="2027502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4FF7-3E09-4A1D-A0C2-C8E86E6B7F66}"/>
              </a:ext>
            </a:extLst>
          </p:cNvPr>
          <p:cNvSpPr>
            <a:spLocks noGrp="1"/>
          </p:cNvSpPr>
          <p:nvPr>
            <p:ph type="title"/>
          </p:nvPr>
        </p:nvSpPr>
        <p:spPr/>
        <p:txBody>
          <a:bodyPr/>
          <a:lstStyle/>
          <a:p>
            <a:r>
              <a:rPr lang="en-US" dirty="0"/>
              <a:t>Dynamic Data</a:t>
            </a:r>
            <a:br>
              <a:rPr lang="en-US" dirty="0"/>
            </a:br>
            <a:r>
              <a:rPr lang="en-US" dirty="0"/>
              <a:t>Super Powered Reactive Lists</a:t>
            </a:r>
          </a:p>
        </p:txBody>
      </p:sp>
      <p:pic>
        <p:nvPicPr>
          <p:cNvPr id="4" name="Picture 3">
            <a:extLst>
              <a:ext uri="{FF2B5EF4-FFF2-40B4-BE49-F238E27FC236}">
                <a16:creationId xmlns:a16="http://schemas.microsoft.com/office/drawing/2014/main" id="{7EB8262A-6D3F-46F1-A6A9-6F851D2033B0}"/>
              </a:ext>
            </a:extLst>
          </p:cNvPr>
          <p:cNvPicPr>
            <a:picLocks noChangeAspect="1"/>
          </p:cNvPicPr>
          <p:nvPr/>
        </p:nvPicPr>
        <p:blipFill>
          <a:blip r:embed="rId3"/>
          <a:stretch>
            <a:fillRect/>
          </a:stretch>
        </p:blipFill>
        <p:spPr>
          <a:xfrm>
            <a:off x="-5168" y="1851406"/>
            <a:ext cx="7816601" cy="1642063"/>
          </a:xfrm>
          <a:prstGeom prst="rect">
            <a:avLst/>
          </a:prstGeom>
        </p:spPr>
      </p:pic>
      <p:pic>
        <p:nvPicPr>
          <p:cNvPr id="3" name="Picture 2">
            <a:extLst>
              <a:ext uri="{FF2B5EF4-FFF2-40B4-BE49-F238E27FC236}">
                <a16:creationId xmlns:a16="http://schemas.microsoft.com/office/drawing/2014/main" id="{7FE547E6-77CA-4C08-A1FC-CC3A962F3E53}"/>
              </a:ext>
            </a:extLst>
          </p:cNvPr>
          <p:cNvPicPr>
            <a:picLocks noChangeAspect="1"/>
          </p:cNvPicPr>
          <p:nvPr/>
        </p:nvPicPr>
        <p:blipFill>
          <a:blip r:embed="rId4"/>
          <a:stretch>
            <a:fillRect/>
          </a:stretch>
        </p:blipFill>
        <p:spPr>
          <a:xfrm>
            <a:off x="528637" y="3647090"/>
            <a:ext cx="5800725" cy="1219200"/>
          </a:xfrm>
          <a:prstGeom prst="rect">
            <a:avLst/>
          </a:prstGeom>
        </p:spPr>
      </p:pic>
    </p:spTree>
    <p:extLst>
      <p:ext uri="{BB962C8B-B14F-4D97-AF65-F5344CB8AC3E}">
        <p14:creationId xmlns:p14="http://schemas.microsoft.com/office/powerpoint/2010/main" val="1731378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99F0-9852-4C05-8C51-D3E808B6A89C}"/>
              </a:ext>
            </a:extLst>
          </p:cNvPr>
          <p:cNvSpPr>
            <a:spLocks noGrp="1"/>
          </p:cNvSpPr>
          <p:nvPr>
            <p:ph type="title"/>
          </p:nvPr>
        </p:nvSpPr>
        <p:spPr/>
        <p:txBody>
          <a:bodyPr/>
          <a:lstStyle/>
          <a:p>
            <a:r>
              <a:rPr lang="en-US" dirty="0"/>
              <a:t>Thread safe single notification batch editing</a:t>
            </a:r>
          </a:p>
        </p:txBody>
      </p:sp>
      <p:pic>
        <p:nvPicPr>
          <p:cNvPr id="3" name="Picture 2">
            <a:extLst>
              <a:ext uri="{FF2B5EF4-FFF2-40B4-BE49-F238E27FC236}">
                <a16:creationId xmlns:a16="http://schemas.microsoft.com/office/drawing/2014/main" id="{D50419DE-24EF-46D1-BFF2-CAFF3C46CABD}"/>
              </a:ext>
            </a:extLst>
          </p:cNvPr>
          <p:cNvPicPr>
            <a:picLocks noChangeAspect="1"/>
          </p:cNvPicPr>
          <p:nvPr/>
        </p:nvPicPr>
        <p:blipFill>
          <a:blip r:embed="rId2"/>
          <a:stretch>
            <a:fillRect/>
          </a:stretch>
        </p:blipFill>
        <p:spPr>
          <a:xfrm>
            <a:off x="1128712" y="1881187"/>
            <a:ext cx="4600575" cy="1381125"/>
          </a:xfrm>
          <a:prstGeom prst="rect">
            <a:avLst/>
          </a:prstGeom>
        </p:spPr>
      </p:pic>
    </p:spTree>
    <p:extLst>
      <p:ext uri="{BB962C8B-B14F-4D97-AF65-F5344CB8AC3E}">
        <p14:creationId xmlns:p14="http://schemas.microsoft.com/office/powerpoint/2010/main" val="3826293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BB74-F9B7-4A66-9841-465814EB118C}"/>
              </a:ext>
            </a:extLst>
          </p:cNvPr>
          <p:cNvSpPr>
            <a:spLocks noGrp="1"/>
          </p:cNvSpPr>
          <p:nvPr>
            <p:ph type="title"/>
          </p:nvPr>
        </p:nvSpPr>
        <p:spPr/>
        <p:txBody>
          <a:bodyPr/>
          <a:lstStyle/>
          <a:p>
            <a:r>
              <a:rPr lang="en-US" dirty="0" err="1"/>
              <a:t>IObservable</a:t>
            </a:r>
            <a:r>
              <a:rPr lang="en-US" dirty="0"/>
              <a:t> power everything</a:t>
            </a:r>
          </a:p>
        </p:txBody>
      </p:sp>
      <p:pic>
        <p:nvPicPr>
          <p:cNvPr id="3" name="Picture 2">
            <a:extLst>
              <a:ext uri="{FF2B5EF4-FFF2-40B4-BE49-F238E27FC236}">
                <a16:creationId xmlns:a16="http://schemas.microsoft.com/office/drawing/2014/main" id="{7AFDE8AD-6263-4810-8AD7-A8332D5E9117}"/>
              </a:ext>
            </a:extLst>
          </p:cNvPr>
          <p:cNvPicPr>
            <a:picLocks noChangeAspect="1"/>
          </p:cNvPicPr>
          <p:nvPr/>
        </p:nvPicPr>
        <p:blipFill>
          <a:blip r:embed="rId3"/>
          <a:stretch>
            <a:fillRect/>
          </a:stretch>
        </p:blipFill>
        <p:spPr>
          <a:xfrm>
            <a:off x="126170" y="1918864"/>
            <a:ext cx="6724650" cy="390525"/>
          </a:xfrm>
          <a:prstGeom prst="rect">
            <a:avLst/>
          </a:prstGeom>
        </p:spPr>
      </p:pic>
      <p:pic>
        <p:nvPicPr>
          <p:cNvPr id="5" name="Picture 4">
            <a:extLst>
              <a:ext uri="{FF2B5EF4-FFF2-40B4-BE49-F238E27FC236}">
                <a16:creationId xmlns:a16="http://schemas.microsoft.com/office/drawing/2014/main" id="{9E283662-796C-4728-99F8-8A370C2B74F5}"/>
              </a:ext>
            </a:extLst>
          </p:cNvPr>
          <p:cNvPicPr>
            <a:picLocks noChangeAspect="1"/>
          </p:cNvPicPr>
          <p:nvPr/>
        </p:nvPicPr>
        <p:blipFill>
          <a:blip r:embed="rId4"/>
          <a:stretch>
            <a:fillRect/>
          </a:stretch>
        </p:blipFill>
        <p:spPr>
          <a:xfrm>
            <a:off x="126170" y="2414587"/>
            <a:ext cx="4371975" cy="314325"/>
          </a:xfrm>
          <a:prstGeom prst="rect">
            <a:avLst/>
          </a:prstGeom>
        </p:spPr>
      </p:pic>
      <p:pic>
        <p:nvPicPr>
          <p:cNvPr id="7" name="Picture 6">
            <a:extLst>
              <a:ext uri="{FF2B5EF4-FFF2-40B4-BE49-F238E27FC236}">
                <a16:creationId xmlns:a16="http://schemas.microsoft.com/office/drawing/2014/main" id="{D9A00308-AA75-40E2-A25F-EED2A03FEDD4}"/>
              </a:ext>
            </a:extLst>
          </p:cNvPr>
          <p:cNvPicPr>
            <a:picLocks noChangeAspect="1"/>
          </p:cNvPicPr>
          <p:nvPr/>
        </p:nvPicPr>
        <p:blipFill>
          <a:blip r:embed="rId5"/>
          <a:stretch>
            <a:fillRect/>
          </a:stretch>
        </p:blipFill>
        <p:spPr>
          <a:xfrm>
            <a:off x="126170" y="3000529"/>
            <a:ext cx="5324475" cy="1647825"/>
          </a:xfrm>
          <a:prstGeom prst="rect">
            <a:avLst/>
          </a:prstGeom>
        </p:spPr>
      </p:pic>
    </p:spTree>
    <p:extLst>
      <p:ext uri="{BB962C8B-B14F-4D97-AF65-F5344CB8AC3E}">
        <p14:creationId xmlns:p14="http://schemas.microsoft.com/office/powerpoint/2010/main" val="4093797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C708-B439-47A2-9778-70A060810126}"/>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AD4D3474-01E2-44C8-AECD-1DBF046D3E92}"/>
              </a:ext>
            </a:extLst>
          </p:cNvPr>
          <p:cNvSpPr>
            <a:spLocks noGrp="1"/>
          </p:cNvSpPr>
          <p:nvPr>
            <p:ph idx="1"/>
          </p:nvPr>
        </p:nvSpPr>
        <p:spPr/>
        <p:txBody>
          <a:bodyPr>
            <a:normAutofit/>
          </a:bodyPr>
          <a:lstStyle/>
          <a:p>
            <a:r>
              <a:rPr lang="en-US" dirty="0" err="1"/>
              <a:t>DisposeMany</a:t>
            </a:r>
            <a:endParaRPr lang="en-US" dirty="0"/>
          </a:p>
          <a:p>
            <a:r>
              <a:rPr lang="en-US" dirty="0" err="1"/>
              <a:t>MergeMany</a:t>
            </a:r>
            <a:endParaRPr lang="en-US" dirty="0"/>
          </a:p>
          <a:p>
            <a:r>
              <a:rPr lang="en-US" dirty="0" err="1"/>
              <a:t>Virtualise</a:t>
            </a:r>
            <a:endParaRPr lang="en-US" dirty="0"/>
          </a:p>
          <a:p>
            <a:r>
              <a:rPr lang="en-US" dirty="0"/>
              <a:t>Bind</a:t>
            </a:r>
          </a:p>
          <a:p>
            <a:r>
              <a:rPr lang="en-US" dirty="0" err="1"/>
              <a:t>WhenPropertyChanged</a:t>
            </a:r>
            <a:endParaRPr lang="en-US" dirty="0"/>
          </a:p>
          <a:p>
            <a:r>
              <a:rPr lang="en-US" dirty="0"/>
              <a:t>Caching</a:t>
            </a:r>
          </a:p>
          <a:p>
            <a:r>
              <a:rPr lang="en-US" dirty="0"/>
              <a:t>Complex Grouping</a:t>
            </a:r>
          </a:p>
          <a:p>
            <a:r>
              <a:rPr lang="en-US" dirty="0"/>
              <a:t>Aggregates</a:t>
            </a:r>
          </a:p>
          <a:p>
            <a:endParaRPr lang="en-US" dirty="0"/>
          </a:p>
        </p:txBody>
      </p:sp>
    </p:spTree>
    <p:extLst>
      <p:ext uri="{BB962C8B-B14F-4D97-AF65-F5344CB8AC3E}">
        <p14:creationId xmlns:p14="http://schemas.microsoft.com/office/powerpoint/2010/main" val="287113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IEnumerable</a:t>
            </a:r>
            <a:r>
              <a:rPr lang="en-US" dirty="0"/>
              <a:t>&lt;T&gt;	 Comparison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err="1"/>
              <a:t>IEnumerable</a:t>
            </a:r>
            <a:r>
              <a:rPr lang="en-US" dirty="0"/>
              <a:t>&lt;T&gt; is to Lists what </a:t>
            </a:r>
            <a:r>
              <a:rPr lang="en-US" dirty="0" err="1"/>
              <a:t>IObservable</a:t>
            </a:r>
            <a:r>
              <a:rPr lang="en-US" dirty="0"/>
              <a:t>&lt;T&gt; is to events</a:t>
            </a:r>
          </a:p>
          <a:p>
            <a:r>
              <a:rPr lang="en-US" dirty="0"/>
              <a:t>Iterators</a:t>
            </a:r>
          </a:p>
          <a:p>
            <a:pPr lvl="1"/>
            <a:r>
              <a:rPr lang="en-US" dirty="0"/>
              <a:t>In computer programming, an </a:t>
            </a:r>
            <a:r>
              <a:rPr lang="en-US" b="1" dirty="0"/>
              <a:t>iterator</a:t>
            </a:r>
            <a:r>
              <a:rPr lang="en-US" dirty="0"/>
              <a:t> is an object that enables a programmer to traverse a container, particularly lists. Various types of </a:t>
            </a:r>
            <a:r>
              <a:rPr lang="en-US" b="1" dirty="0"/>
              <a:t>iterators</a:t>
            </a:r>
            <a:r>
              <a:rPr lang="en-US" dirty="0"/>
              <a:t> are often provided via a container's interface.</a:t>
            </a:r>
          </a:p>
          <a:p>
            <a:pPr lvl="1"/>
            <a:r>
              <a:rPr lang="en-US" dirty="0" err="1"/>
              <a:t>IEnumerable</a:t>
            </a:r>
            <a:r>
              <a:rPr lang="en-US" dirty="0"/>
              <a:t>&lt;T&gt; let’s us pull the data from a package</a:t>
            </a:r>
          </a:p>
          <a:p>
            <a:r>
              <a:rPr lang="en-US" dirty="0"/>
              <a:t>Pulling data from a source</a:t>
            </a:r>
          </a:p>
        </p:txBody>
      </p:sp>
    </p:spTree>
    <p:extLst>
      <p:ext uri="{BB962C8B-B14F-4D97-AF65-F5344CB8AC3E}">
        <p14:creationId xmlns:p14="http://schemas.microsoft.com/office/powerpoint/2010/main" val="4281573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32B-248A-4ADC-9168-9669116EF1EA}"/>
              </a:ext>
            </a:extLst>
          </p:cNvPr>
          <p:cNvSpPr>
            <a:spLocks noGrp="1"/>
          </p:cNvSpPr>
          <p:nvPr>
            <p:ph type="title"/>
          </p:nvPr>
        </p:nvSpPr>
        <p:spPr/>
        <p:txBody>
          <a:bodyPr/>
          <a:lstStyle/>
          <a:p>
            <a:r>
              <a:rPr lang="en-US" dirty="0"/>
              <a:t>Roland is great join him in Slack</a:t>
            </a:r>
          </a:p>
        </p:txBody>
      </p:sp>
      <p:pic>
        <p:nvPicPr>
          <p:cNvPr id="3" name="Picture 2">
            <a:extLst>
              <a:ext uri="{FF2B5EF4-FFF2-40B4-BE49-F238E27FC236}">
                <a16:creationId xmlns:a16="http://schemas.microsoft.com/office/drawing/2014/main" id="{535D95D7-F58E-4464-BBB9-51EB5542104B}"/>
              </a:ext>
            </a:extLst>
          </p:cNvPr>
          <p:cNvPicPr>
            <a:picLocks noChangeAspect="1"/>
          </p:cNvPicPr>
          <p:nvPr/>
        </p:nvPicPr>
        <p:blipFill>
          <a:blip r:embed="rId2"/>
          <a:stretch>
            <a:fillRect/>
          </a:stretch>
        </p:blipFill>
        <p:spPr>
          <a:xfrm>
            <a:off x="2161635" y="1995675"/>
            <a:ext cx="2286000" cy="2205038"/>
          </a:xfrm>
          <a:prstGeom prst="rect">
            <a:avLst/>
          </a:prstGeom>
        </p:spPr>
      </p:pic>
    </p:spTree>
    <p:extLst>
      <p:ext uri="{BB962C8B-B14F-4D97-AF65-F5344CB8AC3E}">
        <p14:creationId xmlns:p14="http://schemas.microsoft.com/office/powerpoint/2010/main" val="2642660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CA78-F4EB-4920-8EA6-A6B3FC70701F}"/>
              </a:ext>
            </a:extLst>
          </p:cNvPr>
          <p:cNvSpPr>
            <a:spLocks noGrp="1"/>
          </p:cNvSpPr>
          <p:nvPr>
            <p:ph type="title"/>
          </p:nvPr>
        </p:nvSpPr>
        <p:spPr/>
        <p:txBody>
          <a:bodyPr/>
          <a:lstStyle/>
          <a:p>
            <a:r>
              <a:rPr lang="en-US" dirty="0"/>
              <a:t>UWP Events/</a:t>
            </a:r>
            <a:r>
              <a:rPr lang="en-US" dirty="0" err="1"/>
              <a:t>DynamicData</a:t>
            </a:r>
            <a:r>
              <a:rPr lang="en-US" dirty="0"/>
              <a:t> Demo</a:t>
            </a:r>
          </a:p>
        </p:txBody>
      </p:sp>
      <p:sp>
        <p:nvSpPr>
          <p:cNvPr id="3" name="Content Placeholder 2">
            <a:extLst>
              <a:ext uri="{FF2B5EF4-FFF2-40B4-BE49-F238E27FC236}">
                <a16:creationId xmlns:a16="http://schemas.microsoft.com/office/drawing/2014/main" id="{AD8A94B5-DCC9-486D-84DF-9A1D1AA9C192}"/>
              </a:ext>
            </a:extLst>
          </p:cNvPr>
          <p:cNvSpPr>
            <a:spLocks noGrp="1"/>
          </p:cNvSpPr>
          <p:nvPr>
            <p:ph idx="1"/>
          </p:nvPr>
        </p:nvSpPr>
        <p:spPr/>
        <p:txBody>
          <a:bodyPr/>
          <a:lstStyle/>
          <a:p>
            <a:r>
              <a:rPr lang="en-US" dirty="0"/>
              <a:t>UWP</a:t>
            </a:r>
          </a:p>
          <a:p>
            <a:r>
              <a:rPr lang="en-US" dirty="0"/>
              <a:t>WPF</a:t>
            </a:r>
          </a:p>
          <a:p>
            <a:r>
              <a:rPr lang="en-US" dirty="0" err="1"/>
              <a:t>Xamarin.iOS</a:t>
            </a:r>
            <a:endParaRPr lang="en-US" dirty="0"/>
          </a:p>
          <a:p>
            <a:r>
              <a:rPr lang="en-US" dirty="0" err="1"/>
              <a:t>Xamarin.Android</a:t>
            </a:r>
            <a:endParaRPr lang="en-US" dirty="0"/>
          </a:p>
          <a:p>
            <a:r>
              <a:rPr lang="en-US" dirty="0"/>
              <a:t>Tizen being built</a:t>
            </a:r>
          </a:p>
          <a:p>
            <a:r>
              <a:rPr lang="en-US" dirty="0"/>
              <a:t>Xamarin.Forms</a:t>
            </a:r>
          </a:p>
        </p:txBody>
      </p:sp>
      <p:sp>
        <p:nvSpPr>
          <p:cNvPr id="5" name="TextBox 4">
            <a:extLst>
              <a:ext uri="{FF2B5EF4-FFF2-40B4-BE49-F238E27FC236}">
                <a16:creationId xmlns:a16="http://schemas.microsoft.com/office/drawing/2014/main" id="{A18FB6A9-4599-4D97-8128-738F499D4172}"/>
              </a:ext>
            </a:extLst>
          </p:cNvPr>
          <p:cNvSpPr txBox="1"/>
          <p:nvPr/>
        </p:nvSpPr>
        <p:spPr>
          <a:xfrm>
            <a:off x="3313785" y="1957270"/>
            <a:ext cx="998530" cy="369332"/>
          </a:xfrm>
          <a:prstGeom prst="rect">
            <a:avLst/>
          </a:prstGeom>
          <a:noFill/>
        </p:spPr>
        <p:txBody>
          <a:bodyPr wrap="square" rtlCol="0">
            <a:spAutoFit/>
          </a:bodyPr>
          <a:lstStyle/>
          <a:p>
            <a:r>
              <a:rPr lang="en-US" dirty="0">
                <a:solidFill>
                  <a:schemeClr val="bg1"/>
                </a:solidFill>
              </a:rPr>
              <a:t>EVENTS</a:t>
            </a:r>
          </a:p>
        </p:txBody>
      </p:sp>
      <p:sp>
        <p:nvSpPr>
          <p:cNvPr id="19" name="TextBox 18">
            <a:extLst>
              <a:ext uri="{FF2B5EF4-FFF2-40B4-BE49-F238E27FC236}">
                <a16:creationId xmlns:a16="http://schemas.microsoft.com/office/drawing/2014/main" id="{E768CCF5-25AE-48B2-8996-55FC1553C0F1}"/>
              </a:ext>
            </a:extLst>
          </p:cNvPr>
          <p:cNvSpPr txBox="1"/>
          <p:nvPr/>
        </p:nvSpPr>
        <p:spPr>
          <a:xfrm rot="2478914">
            <a:off x="5218198" y="1910205"/>
            <a:ext cx="998530" cy="369332"/>
          </a:xfrm>
          <a:prstGeom prst="rect">
            <a:avLst/>
          </a:prstGeom>
          <a:noFill/>
        </p:spPr>
        <p:txBody>
          <a:bodyPr wrap="square" rtlCol="0">
            <a:spAutoFit/>
          </a:bodyPr>
          <a:lstStyle/>
          <a:p>
            <a:r>
              <a:rPr lang="en-US" dirty="0">
                <a:solidFill>
                  <a:schemeClr val="bg1"/>
                </a:solidFill>
              </a:rPr>
              <a:t>EVENTS</a:t>
            </a:r>
          </a:p>
        </p:txBody>
      </p:sp>
      <p:sp>
        <p:nvSpPr>
          <p:cNvPr id="20" name="TextBox 19">
            <a:extLst>
              <a:ext uri="{FF2B5EF4-FFF2-40B4-BE49-F238E27FC236}">
                <a16:creationId xmlns:a16="http://schemas.microsoft.com/office/drawing/2014/main" id="{C85DE369-AF85-4D8A-8AE4-250C2CE0D156}"/>
              </a:ext>
            </a:extLst>
          </p:cNvPr>
          <p:cNvSpPr txBox="1"/>
          <p:nvPr/>
        </p:nvSpPr>
        <p:spPr>
          <a:xfrm rot="18819225">
            <a:off x="3300934" y="2781113"/>
            <a:ext cx="998530" cy="369332"/>
          </a:xfrm>
          <a:prstGeom prst="rect">
            <a:avLst/>
          </a:prstGeom>
          <a:noFill/>
        </p:spPr>
        <p:txBody>
          <a:bodyPr wrap="square" rtlCol="0">
            <a:spAutoFit/>
          </a:bodyPr>
          <a:lstStyle/>
          <a:p>
            <a:r>
              <a:rPr lang="en-US" dirty="0">
                <a:solidFill>
                  <a:schemeClr val="bg1"/>
                </a:solidFill>
              </a:rPr>
              <a:t>EVENTS</a:t>
            </a:r>
          </a:p>
        </p:txBody>
      </p:sp>
      <p:sp>
        <p:nvSpPr>
          <p:cNvPr id="21" name="TextBox 20">
            <a:extLst>
              <a:ext uri="{FF2B5EF4-FFF2-40B4-BE49-F238E27FC236}">
                <a16:creationId xmlns:a16="http://schemas.microsoft.com/office/drawing/2014/main" id="{5C654BCC-E637-4052-BAB8-241DCC7F391A}"/>
              </a:ext>
            </a:extLst>
          </p:cNvPr>
          <p:cNvSpPr txBox="1"/>
          <p:nvPr/>
        </p:nvSpPr>
        <p:spPr>
          <a:xfrm rot="3374628">
            <a:off x="4945269" y="3515024"/>
            <a:ext cx="998530" cy="369332"/>
          </a:xfrm>
          <a:prstGeom prst="rect">
            <a:avLst/>
          </a:prstGeom>
          <a:noFill/>
        </p:spPr>
        <p:txBody>
          <a:bodyPr wrap="square" rtlCol="0">
            <a:spAutoFit/>
          </a:bodyPr>
          <a:lstStyle/>
          <a:p>
            <a:r>
              <a:rPr lang="en-US" dirty="0">
                <a:solidFill>
                  <a:schemeClr val="bg1"/>
                </a:solidFill>
              </a:rPr>
              <a:t>EVENTS</a:t>
            </a:r>
          </a:p>
        </p:txBody>
      </p:sp>
      <p:sp>
        <p:nvSpPr>
          <p:cNvPr id="22" name="TextBox 21">
            <a:extLst>
              <a:ext uri="{FF2B5EF4-FFF2-40B4-BE49-F238E27FC236}">
                <a16:creationId xmlns:a16="http://schemas.microsoft.com/office/drawing/2014/main" id="{81ED070B-F774-4CF9-8769-183322C5795F}"/>
              </a:ext>
            </a:extLst>
          </p:cNvPr>
          <p:cNvSpPr txBox="1"/>
          <p:nvPr/>
        </p:nvSpPr>
        <p:spPr>
          <a:xfrm rot="1093820">
            <a:off x="3433941" y="3908996"/>
            <a:ext cx="998530" cy="369332"/>
          </a:xfrm>
          <a:prstGeom prst="rect">
            <a:avLst/>
          </a:prstGeom>
          <a:noFill/>
        </p:spPr>
        <p:txBody>
          <a:bodyPr wrap="square" rtlCol="0">
            <a:spAutoFit/>
          </a:bodyPr>
          <a:lstStyle/>
          <a:p>
            <a:r>
              <a:rPr lang="en-US" dirty="0">
                <a:solidFill>
                  <a:schemeClr val="bg1"/>
                </a:solidFill>
              </a:rPr>
              <a:t>EVENTS</a:t>
            </a:r>
          </a:p>
        </p:txBody>
      </p:sp>
    </p:spTree>
    <p:extLst>
      <p:ext uri="{BB962C8B-B14F-4D97-AF65-F5344CB8AC3E}">
        <p14:creationId xmlns:p14="http://schemas.microsoft.com/office/powerpoint/2010/main" val="3647332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576D-76C2-4BE4-A5EC-0DF4C1061D48}"/>
              </a:ext>
            </a:extLst>
          </p:cNvPr>
          <p:cNvSpPr>
            <a:spLocks noGrp="1"/>
          </p:cNvSpPr>
          <p:nvPr>
            <p:ph type="title"/>
          </p:nvPr>
        </p:nvSpPr>
        <p:spPr/>
        <p:txBody>
          <a:bodyPr/>
          <a:lstStyle/>
          <a:p>
            <a:r>
              <a:rPr lang="en-US" dirty="0" err="1"/>
              <a:t>Akavache</a:t>
            </a:r>
            <a:endParaRPr lang="en-US" dirty="0"/>
          </a:p>
        </p:txBody>
      </p:sp>
      <p:pic>
        <p:nvPicPr>
          <p:cNvPr id="4" name="Picture 3">
            <a:extLst>
              <a:ext uri="{FF2B5EF4-FFF2-40B4-BE49-F238E27FC236}">
                <a16:creationId xmlns:a16="http://schemas.microsoft.com/office/drawing/2014/main" id="{CBE024C8-60E8-4B91-976B-1740C00BB9D8}"/>
              </a:ext>
            </a:extLst>
          </p:cNvPr>
          <p:cNvPicPr>
            <a:picLocks noChangeAspect="1"/>
          </p:cNvPicPr>
          <p:nvPr/>
        </p:nvPicPr>
        <p:blipFill>
          <a:blip r:embed="rId2"/>
          <a:stretch>
            <a:fillRect/>
          </a:stretch>
        </p:blipFill>
        <p:spPr>
          <a:xfrm>
            <a:off x="25400" y="1840335"/>
            <a:ext cx="6858000" cy="1462830"/>
          </a:xfrm>
          <a:prstGeom prst="rect">
            <a:avLst/>
          </a:prstGeom>
        </p:spPr>
      </p:pic>
      <p:pic>
        <p:nvPicPr>
          <p:cNvPr id="5" name="Picture 4">
            <a:extLst>
              <a:ext uri="{FF2B5EF4-FFF2-40B4-BE49-F238E27FC236}">
                <a16:creationId xmlns:a16="http://schemas.microsoft.com/office/drawing/2014/main" id="{C4FF88E8-7845-4952-9F14-E6EFC14361C5}"/>
              </a:ext>
            </a:extLst>
          </p:cNvPr>
          <p:cNvPicPr>
            <a:picLocks noChangeAspect="1"/>
          </p:cNvPicPr>
          <p:nvPr/>
        </p:nvPicPr>
        <p:blipFill>
          <a:blip r:embed="rId3"/>
          <a:stretch>
            <a:fillRect/>
          </a:stretch>
        </p:blipFill>
        <p:spPr>
          <a:xfrm>
            <a:off x="87765" y="3608685"/>
            <a:ext cx="4819650" cy="752475"/>
          </a:xfrm>
          <a:prstGeom prst="rect">
            <a:avLst/>
          </a:prstGeom>
        </p:spPr>
      </p:pic>
    </p:spTree>
    <p:extLst>
      <p:ext uri="{BB962C8B-B14F-4D97-AF65-F5344CB8AC3E}">
        <p14:creationId xmlns:p14="http://schemas.microsoft.com/office/powerpoint/2010/main" val="2276627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E3EB-047A-4643-A427-92A1514F899F}"/>
              </a:ext>
            </a:extLst>
          </p:cNvPr>
          <p:cNvSpPr>
            <a:spLocks noGrp="1"/>
          </p:cNvSpPr>
          <p:nvPr>
            <p:ph type="title"/>
          </p:nvPr>
        </p:nvSpPr>
        <p:spPr/>
        <p:txBody>
          <a:bodyPr/>
          <a:lstStyle/>
          <a:p>
            <a:r>
              <a:rPr lang="en-US" dirty="0"/>
              <a:t>Refit</a:t>
            </a:r>
          </a:p>
        </p:txBody>
      </p:sp>
      <p:pic>
        <p:nvPicPr>
          <p:cNvPr id="4" name="Picture 3">
            <a:extLst>
              <a:ext uri="{FF2B5EF4-FFF2-40B4-BE49-F238E27FC236}">
                <a16:creationId xmlns:a16="http://schemas.microsoft.com/office/drawing/2014/main" id="{3BC621F1-7F51-4FB9-9D9B-7C32F5FA6246}"/>
              </a:ext>
            </a:extLst>
          </p:cNvPr>
          <p:cNvPicPr>
            <a:picLocks noChangeAspect="1"/>
          </p:cNvPicPr>
          <p:nvPr/>
        </p:nvPicPr>
        <p:blipFill>
          <a:blip r:embed="rId2"/>
          <a:stretch>
            <a:fillRect/>
          </a:stretch>
        </p:blipFill>
        <p:spPr>
          <a:xfrm>
            <a:off x="138110" y="3186230"/>
            <a:ext cx="6581775" cy="1781175"/>
          </a:xfrm>
          <a:prstGeom prst="rect">
            <a:avLst/>
          </a:prstGeom>
        </p:spPr>
      </p:pic>
      <p:pic>
        <p:nvPicPr>
          <p:cNvPr id="5" name="Picture 4">
            <a:extLst>
              <a:ext uri="{FF2B5EF4-FFF2-40B4-BE49-F238E27FC236}">
                <a16:creationId xmlns:a16="http://schemas.microsoft.com/office/drawing/2014/main" id="{898CE7E4-215C-491A-A9E9-23258D530E41}"/>
              </a:ext>
            </a:extLst>
          </p:cNvPr>
          <p:cNvPicPr>
            <a:picLocks noChangeAspect="1"/>
          </p:cNvPicPr>
          <p:nvPr/>
        </p:nvPicPr>
        <p:blipFill>
          <a:blip r:embed="rId3"/>
          <a:stretch>
            <a:fillRect/>
          </a:stretch>
        </p:blipFill>
        <p:spPr>
          <a:xfrm>
            <a:off x="971080" y="1611625"/>
            <a:ext cx="4657725" cy="1455800"/>
          </a:xfrm>
          <a:prstGeom prst="rect">
            <a:avLst/>
          </a:prstGeom>
        </p:spPr>
      </p:pic>
    </p:spTree>
    <p:extLst>
      <p:ext uri="{BB962C8B-B14F-4D97-AF65-F5344CB8AC3E}">
        <p14:creationId xmlns:p14="http://schemas.microsoft.com/office/powerpoint/2010/main" val="1511725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87C3-FEC3-4A89-833B-3B924FFF9AB8}"/>
              </a:ext>
            </a:extLst>
          </p:cNvPr>
          <p:cNvSpPr>
            <a:spLocks noGrp="1"/>
          </p:cNvSpPr>
          <p:nvPr>
            <p:ph type="title"/>
          </p:nvPr>
        </p:nvSpPr>
        <p:spPr/>
        <p:txBody>
          <a:bodyPr/>
          <a:lstStyle/>
          <a:p>
            <a:r>
              <a:rPr lang="en-US" dirty="0"/>
              <a:t>Additional Libraries</a:t>
            </a:r>
          </a:p>
        </p:txBody>
      </p:sp>
      <p:sp>
        <p:nvSpPr>
          <p:cNvPr id="3" name="Content Placeholder 2">
            <a:extLst>
              <a:ext uri="{FF2B5EF4-FFF2-40B4-BE49-F238E27FC236}">
                <a16:creationId xmlns:a16="http://schemas.microsoft.com/office/drawing/2014/main" id="{0B79442A-1B5C-40B6-B42B-513F4797DB3E}"/>
              </a:ext>
            </a:extLst>
          </p:cNvPr>
          <p:cNvSpPr>
            <a:spLocks noGrp="1"/>
          </p:cNvSpPr>
          <p:nvPr>
            <p:ph idx="1"/>
          </p:nvPr>
        </p:nvSpPr>
        <p:spPr/>
        <p:txBody>
          <a:bodyPr/>
          <a:lstStyle/>
          <a:p>
            <a:r>
              <a:rPr lang="en-US" dirty="0" err="1"/>
              <a:t>Akavache</a:t>
            </a:r>
            <a:r>
              <a:rPr lang="en-US" dirty="0"/>
              <a:t> for cross platform key value store</a:t>
            </a:r>
          </a:p>
          <a:p>
            <a:r>
              <a:rPr lang="en-US" dirty="0"/>
              <a:t>Refit for a simple web client</a:t>
            </a:r>
          </a:p>
        </p:txBody>
      </p:sp>
    </p:spTree>
    <p:extLst>
      <p:ext uri="{BB962C8B-B14F-4D97-AF65-F5344CB8AC3E}">
        <p14:creationId xmlns:p14="http://schemas.microsoft.com/office/powerpoint/2010/main" val="1356759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6EAF-72F3-4B74-8C3E-F739453A74F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DDA8B42-5248-4158-8D6F-57626879ECAD}"/>
              </a:ext>
            </a:extLst>
          </p:cNvPr>
          <p:cNvSpPr>
            <a:spLocks noGrp="1"/>
          </p:cNvSpPr>
          <p:nvPr>
            <p:ph idx="1"/>
          </p:nvPr>
        </p:nvSpPr>
        <p:spPr>
          <a:xfrm>
            <a:off x="894270" y="1726840"/>
            <a:ext cx="4758945" cy="2855530"/>
          </a:xfrm>
        </p:spPr>
        <p:txBody>
          <a:bodyPr>
            <a:normAutofit/>
          </a:bodyPr>
          <a:lstStyle/>
          <a:p>
            <a:r>
              <a:rPr lang="en-US" dirty="0">
                <a:hlinkClick r:id="rId2"/>
              </a:rPr>
              <a:t>http://www.introtorx.com/</a:t>
            </a:r>
            <a:endParaRPr lang="en-US" dirty="0"/>
          </a:p>
          <a:p>
            <a:r>
              <a:rPr lang="en-US" dirty="0">
                <a:hlinkClick r:id="rId3"/>
              </a:rPr>
              <a:t>https://github.com/RolandPheasant/DynamicData</a:t>
            </a:r>
            <a:endParaRPr lang="en-US" dirty="0"/>
          </a:p>
          <a:p>
            <a:r>
              <a:rPr lang="en-US" dirty="0">
                <a:hlinkClick r:id="rId4"/>
              </a:rPr>
              <a:t>https://reactiveui.net/</a:t>
            </a:r>
            <a:endParaRPr lang="en-US" dirty="0"/>
          </a:p>
          <a:p>
            <a:r>
              <a:rPr lang="en-US" dirty="0"/>
              <a:t>Pingaring.com</a:t>
            </a:r>
          </a:p>
          <a:p>
            <a:r>
              <a:rPr lang="en-US" dirty="0" err="1"/>
              <a:t>LinqPad</a:t>
            </a:r>
            <a:r>
              <a:rPr lang="en-US" dirty="0"/>
              <a:t> has great integration</a:t>
            </a:r>
          </a:p>
          <a:p>
            <a:r>
              <a:rPr lang="en-US" dirty="0"/>
              <a:t>reactivex.io</a:t>
            </a:r>
          </a:p>
          <a:p>
            <a:r>
              <a:rPr lang="en-US" dirty="0">
                <a:hlinkClick r:id="rId5"/>
              </a:rPr>
              <a:t>https://github.com/paulcbetts/refit</a:t>
            </a:r>
            <a:endParaRPr lang="en-US" dirty="0"/>
          </a:p>
          <a:p>
            <a:r>
              <a:rPr lang="en-US" dirty="0">
                <a:hlinkClick r:id="rId6"/>
              </a:rPr>
              <a:t>https://github.com/akavache/Akavache</a:t>
            </a:r>
            <a:endParaRPr lang="en-US" dirty="0"/>
          </a:p>
          <a:p>
            <a:r>
              <a:rPr lang="en-US" dirty="0"/>
              <a:t>Michael </a:t>
            </a:r>
            <a:r>
              <a:rPr lang="en-US" dirty="0" err="1"/>
              <a:t>Stonis</a:t>
            </a:r>
            <a:endParaRPr lang="en-US" dirty="0"/>
          </a:p>
        </p:txBody>
      </p:sp>
    </p:spTree>
    <p:extLst>
      <p:ext uri="{BB962C8B-B14F-4D97-AF65-F5344CB8AC3E}">
        <p14:creationId xmlns:p14="http://schemas.microsoft.com/office/powerpoint/2010/main" val="72156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66336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85EC-1392-4054-82CE-76C245DEC107}"/>
              </a:ext>
            </a:extLst>
          </p:cNvPr>
          <p:cNvSpPr>
            <a:spLocks noGrp="1"/>
          </p:cNvSpPr>
          <p:nvPr>
            <p:ph type="title"/>
          </p:nvPr>
        </p:nvSpPr>
        <p:spPr/>
        <p:txBody>
          <a:bodyPr/>
          <a:lstStyle/>
          <a:p>
            <a:r>
              <a:rPr lang="en-US" dirty="0"/>
              <a:t>Start with the familiar iterator pattern</a:t>
            </a:r>
          </a:p>
        </p:txBody>
      </p:sp>
      <p:pic>
        <p:nvPicPr>
          <p:cNvPr id="6" name="Picture 5">
            <a:extLst>
              <a:ext uri="{FF2B5EF4-FFF2-40B4-BE49-F238E27FC236}">
                <a16:creationId xmlns:a16="http://schemas.microsoft.com/office/drawing/2014/main" id="{C29F179F-C167-4E4A-A25B-99FD0CBA5673}"/>
              </a:ext>
            </a:extLst>
          </p:cNvPr>
          <p:cNvPicPr>
            <a:picLocks noChangeAspect="1"/>
          </p:cNvPicPr>
          <p:nvPr/>
        </p:nvPicPr>
        <p:blipFill>
          <a:blip r:embed="rId3"/>
          <a:stretch>
            <a:fillRect/>
          </a:stretch>
        </p:blipFill>
        <p:spPr>
          <a:xfrm>
            <a:off x="585787" y="1880460"/>
            <a:ext cx="5686425" cy="1190625"/>
          </a:xfrm>
          <a:prstGeom prst="rect">
            <a:avLst/>
          </a:prstGeom>
        </p:spPr>
      </p:pic>
    </p:spTree>
    <p:extLst>
      <p:ext uri="{BB962C8B-B14F-4D97-AF65-F5344CB8AC3E}">
        <p14:creationId xmlns:p14="http://schemas.microsoft.com/office/powerpoint/2010/main" val="280866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IObservable</a:t>
            </a:r>
            <a:r>
              <a:rPr lang="en-US" dirty="0"/>
              <a:t>&lt;T&gt;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Pushes data to a stream</a:t>
            </a:r>
          </a:p>
          <a:p>
            <a:r>
              <a:rPr lang="en-US" dirty="0"/>
              <a:t>Doesn’t really have an end or may have an end</a:t>
            </a:r>
          </a:p>
          <a:p>
            <a:r>
              <a:rPr lang="en-US" dirty="0"/>
              <a:t>Filter on your packages</a:t>
            </a:r>
          </a:p>
        </p:txBody>
      </p:sp>
    </p:spTree>
    <p:extLst>
      <p:ext uri="{BB962C8B-B14F-4D97-AF65-F5344CB8AC3E}">
        <p14:creationId xmlns:p14="http://schemas.microsoft.com/office/powerpoint/2010/main" val="43403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Creating Observables</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a:bodyPr>
          <a:lstStyle/>
          <a:p>
            <a:r>
              <a:rPr lang="en-US" dirty="0" err="1"/>
              <a:t>var</a:t>
            </a:r>
            <a:r>
              <a:rPr lang="en-US" dirty="0"/>
              <a:t> range = </a:t>
            </a:r>
            <a:r>
              <a:rPr lang="en-US" dirty="0" err="1"/>
              <a:t>Observable.Range</a:t>
            </a:r>
            <a:r>
              <a:rPr lang="en-US" dirty="0"/>
              <a:t>(10, 15);</a:t>
            </a:r>
          </a:p>
          <a:p>
            <a:r>
              <a:rPr lang="en-US" dirty="0" err="1"/>
              <a:t>singleValue</a:t>
            </a:r>
            <a:r>
              <a:rPr lang="en-US" dirty="0"/>
              <a:t> = </a:t>
            </a:r>
            <a:r>
              <a:rPr lang="en-US" dirty="0" err="1"/>
              <a:t>Observable.Return</a:t>
            </a:r>
            <a:r>
              <a:rPr lang="en-US" dirty="0"/>
              <a:t>("Value");</a:t>
            </a:r>
          </a:p>
          <a:p>
            <a:r>
              <a:rPr lang="en-US" dirty="0" err="1"/>
              <a:t>Observable.Timer</a:t>
            </a:r>
            <a:r>
              <a:rPr lang="en-US" dirty="0"/>
              <a:t>(</a:t>
            </a:r>
            <a:r>
              <a:rPr lang="en-US" dirty="0" err="1"/>
              <a:t>TimeSpan.FromSeconds</a:t>
            </a:r>
            <a:r>
              <a:rPr lang="en-US" dirty="0"/>
              <a:t>(1));</a:t>
            </a:r>
          </a:p>
          <a:p>
            <a:r>
              <a:rPr lang="en-US" dirty="0" err="1"/>
              <a:t>Observable.Interval</a:t>
            </a:r>
            <a:r>
              <a:rPr lang="en-US" dirty="0"/>
              <a:t>(</a:t>
            </a:r>
            <a:r>
              <a:rPr lang="en-US" dirty="0" err="1"/>
              <a:t>TimeSpan.FromSeconds</a:t>
            </a:r>
            <a:r>
              <a:rPr lang="en-US" dirty="0"/>
              <a:t>(1));</a:t>
            </a:r>
          </a:p>
          <a:p>
            <a:r>
              <a:rPr lang="en-US" dirty="0" err="1"/>
              <a:t>Observable.Create</a:t>
            </a:r>
            <a:r>
              <a:rPr lang="en-US" dirty="0"/>
              <a:t>(</a:t>
            </a:r>
            <a:r>
              <a:rPr lang="en-US" dirty="0" err="1"/>
              <a:t>Obs</a:t>
            </a:r>
            <a:r>
              <a:rPr lang="en-US" dirty="0"/>
              <a:t> =&gt; {})</a:t>
            </a:r>
          </a:p>
          <a:p>
            <a:r>
              <a:rPr lang="en-US" dirty="0" err="1"/>
              <a:t>Observable.FromEventPattern</a:t>
            </a:r>
            <a:r>
              <a:rPr lang="en-US" dirty="0"/>
              <a:t> {</a:t>
            </a:r>
          </a:p>
          <a:p>
            <a:pPr marL="0" indent="0">
              <a:buNone/>
            </a:pPr>
            <a:r>
              <a:rPr lang="en-US" dirty="0"/>
              <a:t>		x =&gt; </a:t>
            </a:r>
            <a:r>
              <a:rPr lang="en-US" dirty="0" err="1"/>
              <a:t>tbUserName.TextChanged</a:t>
            </a:r>
            <a:r>
              <a:rPr lang="en-US" dirty="0"/>
              <a:t> += x,</a:t>
            </a:r>
          </a:p>
          <a:p>
            <a:pPr marL="0" indent="0">
              <a:buNone/>
            </a:pPr>
            <a:r>
              <a:rPr lang="en-US" dirty="0"/>
              <a:t>		x =&gt; </a:t>
            </a:r>
            <a:r>
              <a:rPr lang="en-US" dirty="0" err="1"/>
              <a:t>tbUserName.TextChanged</a:t>
            </a:r>
            <a:r>
              <a:rPr lang="en-US" dirty="0"/>
              <a:t> -= x</a:t>
            </a:r>
          </a:p>
          <a:p>
            <a:endParaRPr lang="en-US" dirty="0"/>
          </a:p>
        </p:txBody>
      </p:sp>
    </p:spTree>
    <p:extLst>
      <p:ext uri="{BB962C8B-B14F-4D97-AF65-F5344CB8AC3E}">
        <p14:creationId xmlns:p14="http://schemas.microsoft.com/office/powerpoint/2010/main" val="314591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E91D-475B-4B68-BFCA-4AAA6C28925D}"/>
              </a:ext>
            </a:extLst>
          </p:cNvPr>
          <p:cNvSpPr>
            <a:spLocks noGrp="1"/>
          </p:cNvSpPr>
          <p:nvPr>
            <p:ph type="title"/>
          </p:nvPr>
        </p:nvSpPr>
        <p:spPr/>
        <p:txBody>
          <a:bodyPr/>
          <a:lstStyle/>
          <a:p>
            <a:r>
              <a:rPr lang="en-US" dirty="0"/>
              <a:t>Easy to Cleanup</a:t>
            </a:r>
          </a:p>
        </p:txBody>
      </p:sp>
      <p:sp>
        <p:nvSpPr>
          <p:cNvPr id="3" name="Content Placeholder 2">
            <a:extLst>
              <a:ext uri="{FF2B5EF4-FFF2-40B4-BE49-F238E27FC236}">
                <a16:creationId xmlns:a16="http://schemas.microsoft.com/office/drawing/2014/main" id="{73443EB1-07C7-4EB2-9326-33DDD9875EC3}"/>
              </a:ext>
            </a:extLst>
          </p:cNvPr>
          <p:cNvSpPr>
            <a:spLocks noGrp="1"/>
          </p:cNvSpPr>
          <p:nvPr>
            <p:ph idx="1"/>
          </p:nvPr>
        </p:nvSpPr>
        <p:spPr/>
        <p:txBody>
          <a:bodyPr/>
          <a:lstStyle/>
          <a:p>
            <a:r>
              <a:rPr lang="en-US" dirty="0" err="1"/>
              <a:t>CompositeDisposable</a:t>
            </a:r>
            <a:endParaRPr lang="en-US" dirty="0"/>
          </a:p>
          <a:p>
            <a:r>
              <a:rPr lang="en-US" dirty="0" err="1"/>
              <a:t>SerialDisposable</a:t>
            </a:r>
            <a:r>
              <a:rPr lang="en-US" dirty="0"/>
              <a:t> </a:t>
            </a:r>
          </a:p>
          <a:p>
            <a:r>
              <a:rPr lang="en-US" dirty="0" err="1"/>
              <a:t>Disposable.Create</a:t>
            </a:r>
            <a:r>
              <a:rPr lang="en-US" dirty="0"/>
              <a:t>(Action) </a:t>
            </a:r>
          </a:p>
        </p:txBody>
      </p:sp>
      <p:pic>
        <p:nvPicPr>
          <p:cNvPr id="5" name="Picture 4">
            <a:extLst>
              <a:ext uri="{FF2B5EF4-FFF2-40B4-BE49-F238E27FC236}">
                <a16:creationId xmlns:a16="http://schemas.microsoft.com/office/drawing/2014/main" id="{3C1BF6B4-1533-48FC-86A0-9801C5FC89C2}"/>
              </a:ext>
            </a:extLst>
          </p:cNvPr>
          <p:cNvPicPr>
            <a:picLocks noChangeAspect="1"/>
          </p:cNvPicPr>
          <p:nvPr/>
        </p:nvPicPr>
        <p:blipFill>
          <a:blip r:embed="rId3"/>
          <a:stretch>
            <a:fillRect/>
          </a:stretch>
        </p:blipFill>
        <p:spPr>
          <a:xfrm>
            <a:off x="361950" y="3000375"/>
            <a:ext cx="6134100" cy="1514475"/>
          </a:xfrm>
          <a:prstGeom prst="rect">
            <a:avLst/>
          </a:prstGeom>
        </p:spPr>
      </p:pic>
    </p:spTree>
    <p:extLst>
      <p:ext uri="{BB962C8B-B14F-4D97-AF65-F5344CB8AC3E}">
        <p14:creationId xmlns:p14="http://schemas.microsoft.com/office/powerpoint/2010/main" val="133231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Subscribing</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a:bodyPr>
          <a:lstStyle/>
          <a:p>
            <a:r>
              <a:rPr lang="en-US" dirty="0"/>
              <a:t>Receives the values produced by observable</a:t>
            </a:r>
          </a:p>
          <a:p>
            <a:r>
              <a:rPr lang="en-US" dirty="0"/>
              <a:t>Values are processed by Action&lt;T&gt;</a:t>
            </a:r>
          </a:p>
          <a:p>
            <a:r>
              <a:rPr lang="en-US" dirty="0"/>
              <a:t>Multiple subscribes can watch an observer</a:t>
            </a:r>
          </a:p>
          <a:p>
            <a:r>
              <a:rPr lang="en-US" dirty="0"/>
              <a:t>Dispose pattern to stop listening</a:t>
            </a:r>
          </a:p>
          <a:p>
            <a:endParaRPr lang="en-US" dirty="0"/>
          </a:p>
          <a:p>
            <a:endParaRPr lang="en-US" dirty="0"/>
          </a:p>
        </p:txBody>
      </p:sp>
    </p:spTree>
    <p:extLst>
      <p:ext uri="{BB962C8B-B14F-4D97-AF65-F5344CB8AC3E}">
        <p14:creationId xmlns:p14="http://schemas.microsoft.com/office/powerpoint/2010/main" val="17620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FCA-1CDF-4909-B274-2FCF4363B8FC}"/>
              </a:ext>
            </a:extLst>
          </p:cNvPr>
          <p:cNvSpPr>
            <a:spLocks noGrp="1"/>
          </p:cNvSpPr>
          <p:nvPr>
            <p:ph type="title"/>
          </p:nvPr>
        </p:nvSpPr>
        <p:spPr/>
        <p:txBody>
          <a:bodyPr/>
          <a:lstStyle/>
          <a:p>
            <a:r>
              <a:rPr lang="en-US" dirty="0"/>
              <a:t>Apply same iterator idea to observables</a:t>
            </a:r>
          </a:p>
        </p:txBody>
      </p:sp>
      <p:pic>
        <p:nvPicPr>
          <p:cNvPr id="6" name="Picture 5">
            <a:extLst>
              <a:ext uri="{FF2B5EF4-FFF2-40B4-BE49-F238E27FC236}">
                <a16:creationId xmlns:a16="http://schemas.microsoft.com/office/drawing/2014/main" id="{A7F28333-743F-4769-984D-CBD80A351448}"/>
              </a:ext>
            </a:extLst>
          </p:cNvPr>
          <p:cNvPicPr>
            <a:picLocks noChangeAspect="1"/>
          </p:cNvPicPr>
          <p:nvPr/>
        </p:nvPicPr>
        <p:blipFill>
          <a:blip r:embed="rId3"/>
          <a:stretch>
            <a:fillRect/>
          </a:stretch>
        </p:blipFill>
        <p:spPr>
          <a:xfrm>
            <a:off x="785812" y="1650030"/>
            <a:ext cx="5286375" cy="2314575"/>
          </a:xfrm>
          <a:prstGeom prst="rect">
            <a:avLst/>
          </a:prstGeom>
        </p:spPr>
      </p:pic>
      <p:pic>
        <p:nvPicPr>
          <p:cNvPr id="7" name="Picture 6">
            <a:extLst>
              <a:ext uri="{FF2B5EF4-FFF2-40B4-BE49-F238E27FC236}">
                <a16:creationId xmlns:a16="http://schemas.microsoft.com/office/drawing/2014/main" id="{284957A6-7709-4DFB-AF4F-1CC121E85336}"/>
              </a:ext>
            </a:extLst>
          </p:cNvPr>
          <p:cNvPicPr>
            <a:picLocks noChangeAspect="1"/>
          </p:cNvPicPr>
          <p:nvPr/>
        </p:nvPicPr>
        <p:blipFill>
          <a:blip r:embed="rId4"/>
          <a:stretch>
            <a:fillRect/>
          </a:stretch>
        </p:blipFill>
        <p:spPr>
          <a:xfrm>
            <a:off x="1892800" y="4184760"/>
            <a:ext cx="2800350" cy="695325"/>
          </a:xfrm>
          <a:prstGeom prst="rect">
            <a:avLst/>
          </a:prstGeom>
        </p:spPr>
      </p:pic>
    </p:spTree>
    <p:extLst>
      <p:ext uri="{BB962C8B-B14F-4D97-AF65-F5344CB8AC3E}">
        <p14:creationId xmlns:p14="http://schemas.microsoft.com/office/powerpoint/2010/main" val="3204729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3685</TotalTime>
  <Words>1312</Words>
  <Application>Microsoft Office PowerPoint</Application>
  <PresentationFormat>Custom</PresentationFormat>
  <Paragraphs>192</Paragraphs>
  <Slides>36</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Calibri Light</vt:lpstr>
      <vt:lpstr>Century Gothic</vt:lpstr>
      <vt:lpstr>Segoe UI</vt:lpstr>
      <vt:lpstr>Times New Roman</vt:lpstr>
      <vt:lpstr>Wingdings 3</vt:lpstr>
      <vt:lpstr>Ion Boardroom</vt:lpstr>
      <vt:lpstr>Custom Design</vt:lpstr>
      <vt:lpstr>About me</vt:lpstr>
      <vt:lpstr>Term and Library Clarification</vt:lpstr>
      <vt:lpstr>IEnumerable&lt;T&gt;  Comparison </vt:lpstr>
      <vt:lpstr>Start with the familiar iterator pattern</vt:lpstr>
      <vt:lpstr>IObservable&lt;T&gt;  </vt:lpstr>
      <vt:lpstr>Creating Observables</vt:lpstr>
      <vt:lpstr>Easy to Cleanup</vt:lpstr>
      <vt:lpstr>Subscribing</vt:lpstr>
      <vt:lpstr>Apply same iterator idea to observables</vt:lpstr>
      <vt:lpstr>Filter (where) Operator</vt:lpstr>
      <vt:lpstr>Retry and Exception handling made easy</vt:lpstr>
      <vt:lpstr>Start Login Page Demo</vt:lpstr>
      <vt:lpstr>Throttle (debounce)</vt:lpstr>
      <vt:lpstr>Switch is great</vt:lpstr>
      <vt:lpstr>Additional operators and Tools</vt:lpstr>
      <vt:lpstr>Reactive UI for a Reactive MVVM</vt:lpstr>
      <vt:lpstr>INPC Observables</vt:lpstr>
      <vt:lpstr>UI Events on all Platforms</vt:lpstr>
      <vt:lpstr>You don’t care about when something is initialized</vt:lpstr>
      <vt:lpstr>Now tie this to some Commands</vt:lpstr>
      <vt:lpstr>Platform agnostic bindings</vt:lpstr>
      <vt:lpstr>Reactive UI Demo</vt:lpstr>
      <vt:lpstr>Range of platform specific controls</vt:lpstr>
      <vt:lpstr>Mouse Pressed Demo</vt:lpstr>
      <vt:lpstr>Moving a square demo</vt:lpstr>
      <vt:lpstr>Dynamic Data Super Powered Reactive Lists</vt:lpstr>
      <vt:lpstr>Thread safe single notification batch editing</vt:lpstr>
      <vt:lpstr>IObservable power everything</vt:lpstr>
      <vt:lpstr>Additional operators</vt:lpstr>
      <vt:lpstr>Roland is great join him in Slack</vt:lpstr>
      <vt:lpstr>UWP Events/DynamicData Demo</vt:lpstr>
      <vt:lpstr>Akavache</vt:lpstr>
      <vt:lpstr>Refit</vt:lpstr>
      <vt:lpstr>Additional Libraries</vt:lpstr>
      <vt:lpstr>Links</vt:lpstr>
      <vt:lpstr>About me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Grigoriy Belenkiy</dc:creator>
  <cp:lastModifiedBy>Shane Neuville</cp:lastModifiedBy>
  <cp:revision>114</cp:revision>
  <dcterms:created xsi:type="dcterms:W3CDTF">2016-06-20T05:10:51Z</dcterms:created>
  <dcterms:modified xsi:type="dcterms:W3CDTF">2018-03-13T22:02:41Z</dcterms:modified>
</cp:coreProperties>
</file>