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Airport website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09800"/>
            <a:ext cx="6400800" cy="29718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Purevbayar.Kh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 group members: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Amarjargal .Ts and Uuriintuya.B</a:t>
            </a:r>
            <a:r>
              <a:rPr lang="mn-M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mn-MN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●  Why is this program useful?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website is purpose to more easily employees operation.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website can do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the airports information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lights schedule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rdering ticket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baggage information</a:t>
            </a:r>
            <a:endParaRPr lang="mn-M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●  Why is this program different from other 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programs?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Our project ‘s design and action is than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differentiate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other websites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example: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weather widget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 and show condensation last news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home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●  How will this program help people?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Save time to airports customers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Users anyone location visit to airport website  then  get the airports all informations.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●  What design decisions have you made?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mn-MN" dirty="0" smtClean="0"/>
          </a:p>
          <a:p>
            <a:pPr>
              <a:buNone/>
            </a:pPr>
            <a:endParaRPr lang="mn-M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UkA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620000" cy="1143000"/>
          </a:xfrm>
        </p:spPr>
        <p:txBody>
          <a:bodyPr/>
          <a:lstStyle/>
          <a:p>
            <a:r>
              <a:rPr lang="en-US" smtClean="0"/>
              <a:t>Any question?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113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Airport website</vt:lpstr>
      <vt:lpstr>●  Why is this program useful? </vt:lpstr>
      <vt:lpstr>●  Why is this program different from other      programs? </vt:lpstr>
      <vt:lpstr>●  How will this program help people? </vt:lpstr>
      <vt:lpstr>●  What design decisions have you made?  </vt:lpstr>
      <vt:lpstr>Use case</vt:lpstr>
      <vt:lpstr>Any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UkA</dc:creator>
  <cp:lastModifiedBy>UkA</cp:lastModifiedBy>
  <cp:revision>26</cp:revision>
  <dcterms:created xsi:type="dcterms:W3CDTF">2006-08-16T00:00:00Z</dcterms:created>
  <dcterms:modified xsi:type="dcterms:W3CDTF">2012-03-08T15:47:12Z</dcterms:modified>
</cp:coreProperties>
</file>