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9" r:id="rId4"/>
    <p:sldId id="260" r:id="rId5"/>
    <p:sldId id="267" r:id="rId6"/>
    <p:sldId id="266"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2" autoAdjust="0"/>
  </p:normalViewPr>
  <p:slideViewPr>
    <p:cSldViewPr snapToGrid="0" snapToObjects="1">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F5CE407-6216-4202-80E4-A30DC2F709B2}"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49589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47106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493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262760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59567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770235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96909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4275287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27549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38128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88633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5558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t>9/14/2018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48027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t>9/14/2018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9650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9/14/2018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38905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70987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75898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1F9CA3-105E-4857-9057-6DB6197DA786}" type="datetimeFigureOut">
              <a:rPr lang="en-US" smtClean="0"/>
              <a:t>9/14/2018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3791629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a:cs typeface="Times New Roman"/>
              </a:rPr>
              <a:t>Cinema Booking System</a:t>
            </a:r>
            <a:endParaRPr lang="en-US" dirty="0">
              <a:latin typeface="Times New Roman"/>
              <a:cs typeface="Times New Roman"/>
            </a:endParaRPr>
          </a:p>
        </p:txBody>
      </p:sp>
      <p:sp>
        <p:nvSpPr>
          <p:cNvPr id="3" name="Subtitle 2"/>
          <p:cNvSpPr>
            <a:spLocks noGrp="1"/>
          </p:cNvSpPr>
          <p:nvPr>
            <p:ph type="subTitle" idx="1"/>
          </p:nvPr>
        </p:nvSpPr>
        <p:spPr/>
        <p:txBody>
          <a:bodyPr>
            <a:normAutofit fontScale="92500" lnSpcReduction="20000"/>
          </a:bodyPr>
          <a:lstStyle/>
          <a:p>
            <a:r>
              <a:rPr lang="en-US" dirty="0" smtClean="0">
                <a:latin typeface="Times New Roman"/>
                <a:cs typeface="Times New Roman"/>
              </a:rPr>
              <a:t>Represented by:</a:t>
            </a:r>
          </a:p>
          <a:p>
            <a:r>
              <a:rPr lang="en-US" dirty="0" err="1" smtClean="0">
                <a:latin typeface="Times New Roman"/>
                <a:cs typeface="Times New Roman"/>
              </a:rPr>
              <a:t>Ikhbayar</a:t>
            </a:r>
            <a:endParaRPr lang="en-US" dirty="0" smtClean="0">
              <a:latin typeface="Times New Roman"/>
              <a:cs typeface="Times New Roman"/>
            </a:endParaRPr>
          </a:p>
          <a:p>
            <a:r>
              <a:rPr lang="en-US" dirty="0" err="1" smtClean="0">
                <a:latin typeface="Times New Roman"/>
                <a:cs typeface="Times New Roman"/>
              </a:rPr>
              <a:t>Surenkhuu</a:t>
            </a:r>
            <a:endParaRPr lang="en-US" dirty="0" smtClean="0">
              <a:latin typeface="Times New Roman"/>
              <a:cs typeface="Times New Roman"/>
            </a:endParaRPr>
          </a:p>
          <a:p>
            <a:r>
              <a:rPr lang="en-US" dirty="0" err="1" smtClean="0">
                <a:latin typeface="Times New Roman"/>
                <a:cs typeface="Times New Roman"/>
              </a:rPr>
              <a:t>Purevdorj</a:t>
            </a:r>
            <a:endParaRPr lang="en-US" dirty="0">
              <a:latin typeface="Times New Roman"/>
              <a:cs typeface="Times New Roman"/>
            </a:endParaRPr>
          </a:p>
        </p:txBody>
      </p:sp>
    </p:spTree>
    <p:extLst>
      <p:ext uri="{BB962C8B-B14F-4D97-AF65-F5344CB8AC3E}">
        <p14:creationId xmlns:p14="http://schemas.microsoft.com/office/powerpoint/2010/main" val="198691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0818"/>
          </a:xfrm>
        </p:spPr>
        <p:txBody>
          <a:bodyPr/>
          <a:lstStyle/>
          <a:p>
            <a:r>
              <a:rPr lang="en-US" dirty="0" smtClean="0">
                <a:latin typeface="Times New Roman"/>
                <a:cs typeface="Times New Roman"/>
              </a:rPr>
              <a:t>Factory design</a:t>
            </a:r>
            <a:endParaRPr lang="en-US" dirty="0">
              <a:latin typeface="Times New Roman"/>
              <a:cs typeface="Times New Roman"/>
            </a:endParaRPr>
          </a:p>
        </p:txBody>
      </p:sp>
      <p:pic>
        <p:nvPicPr>
          <p:cNvPr id="4" name="Picture 3" descr="Screen Shot 2018-09-12 at 3.04.5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666351"/>
            <a:ext cx="9144000" cy="4303836"/>
          </a:xfrm>
          <a:prstGeom prst="rect">
            <a:avLst/>
          </a:prstGeom>
        </p:spPr>
      </p:pic>
      <p:sp>
        <p:nvSpPr>
          <p:cNvPr id="5" name="TextBox 4"/>
          <p:cNvSpPr txBox="1"/>
          <p:nvPr/>
        </p:nvSpPr>
        <p:spPr>
          <a:xfrm>
            <a:off x="136965" y="835354"/>
            <a:ext cx="8765789" cy="830997"/>
          </a:xfrm>
          <a:prstGeom prst="rect">
            <a:avLst/>
          </a:prstGeom>
          <a:noFill/>
        </p:spPr>
        <p:txBody>
          <a:bodyPr wrap="square" rtlCol="0">
            <a:spAutoFit/>
          </a:bodyPr>
          <a:lstStyle/>
          <a:p>
            <a:r>
              <a:rPr lang="en-US" sz="2400" dirty="0" smtClean="0">
                <a:latin typeface="Times New Roman"/>
                <a:cs typeface="Times New Roman"/>
              </a:rPr>
              <a:t>It creates an instance of movie, hall, and schedule classes </a:t>
            </a:r>
          </a:p>
          <a:p>
            <a:r>
              <a:rPr lang="en-US" sz="2400" dirty="0" smtClean="0">
                <a:latin typeface="Times New Roman"/>
                <a:cs typeface="Times New Roman"/>
              </a:rPr>
              <a:t>which are package level classes.</a:t>
            </a:r>
            <a:endParaRPr lang="en-US" sz="2400" dirty="0">
              <a:latin typeface="Times New Roman"/>
              <a:cs typeface="Times New Roman"/>
            </a:endParaRPr>
          </a:p>
        </p:txBody>
      </p:sp>
    </p:spTree>
    <p:extLst>
      <p:ext uri="{BB962C8B-B14F-4D97-AF65-F5344CB8AC3E}">
        <p14:creationId xmlns:p14="http://schemas.microsoft.com/office/powerpoint/2010/main" val="190644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48572"/>
            <a:ext cx="8042276" cy="1336956"/>
          </a:xfrm>
        </p:spPr>
        <p:txBody>
          <a:bodyPr/>
          <a:lstStyle/>
          <a:p>
            <a:r>
              <a:rPr lang="en-US" dirty="0" smtClean="0">
                <a:latin typeface="Times New Roman"/>
                <a:cs typeface="Times New Roman"/>
              </a:rPr>
              <a:t>Thank you for attention!</a:t>
            </a:r>
            <a:endParaRPr lang="en-US" dirty="0">
              <a:latin typeface="Times New Roman"/>
              <a:cs typeface="Times New Roman"/>
            </a:endParaRPr>
          </a:p>
        </p:txBody>
      </p:sp>
    </p:spTree>
    <p:extLst>
      <p:ext uri="{BB962C8B-B14F-4D97-AF65-F5344CB8AC3E}">
        <p14:creationId xmlns:p14="http://schemas.microsoft.com/office/powerpoint/2010/main" val="29350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7EFE5-F011-4D93-98A9-9B1701022684}"/>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Overview</a:t>
            </a:r>
          </a:p>
        </p:txBody>
      </p:sp>
      <p:sp>
        <p:nvSpPr>
          <p:cNvPr id="3" name="Content Placeholder 2">
            <a:extLst>
              <a:ext uri="{FF2B5EF4-FFF2-40B4-BE49-F238E27FC236}">
                <a16:creationId xmlns="" xmlns:a16="http://schemas.microsoft.com/office/drawing/2014/main" id="{887FCBFC-D0FB-4957-999D-0C0D7AC0F296}"/>
              </a:ext>
            </a:extLst>
          </p:cNvPr>
          <p:cNvSpPr>
            <a:spLocks noGrp="1"/>
          </p:cNvSpPr>
          <p:nvPr>
            <p:ph idx="1"/>
          </p:nvPr>
        </p:nvSpPr>
        <p:spPr/>
        <p:txBody>
          <a:bodyPr>
            <a:normAutofit/>
          </a:bodyPr>
          <a:lstStyle/>
          <a:p>
            <a:pPr marL="0" indent="0" algn="just">
              <a:lnSpc>
                <a:spcPct val="150000"/>
              </a:lnSpc>
              <a:buNone/>
            </a:pPr>
            <a:r>
              <a:rPr lang="en-US" sz="2800" dirty="0">
                <a:latin typeface="Times New Roman"/>
                <a:cs typeface="Times New Roman"/>
              </a:rPr>
              <a:t>Cinema booking system is responsible for getting clients booking movies on the internet. Since, it reduces the long line that occurs when people getting ticket in the movie theater. Also, it’s one of the ways that increases benefits of the movie theater.</a:t>
            </a:r>
          </a:p>
        </p:txBody>
      </p:sp>
    </p:spTree>
    <p:extLst>
      <p:ext uri="{BB962C8B-B14F-4D97-AF65-F5344CB8AC3E}">
        <p14:creationId xmlns:p14="http://schemas.microsoft.com/office/powerpoint/2010/main" val="256629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943BC-17B3-4D2F-A56E-2A90BABA858D}"/>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Technologies</a:t>
            </a:r>
          </a:p>
        </p:txBody>
      </p:sp>
      <p:sp>
        <p:nvSpPr>
          <p:cNvPr id="3" name="Content Placeholder 2">
            <a:extLst>
              <a:ext uri="{FF2B5EF4-FFF2-40B4-BE49-F238E27FC236}">
                <a16:creationId xmlns="" xmlns:a16="http://schemas.microsoft.com/office/drawing/2014/main" id="{188D9606-4E93-48A6-ADA3-70EB36E31BA6}"/>
              </a:ext>
            </a:extLst>
          </p:cNvPr>
          <p:cNvSpPr>
            <a:spLocks noGrp="1"/>
          </p:cNvSpPr>
          <p:nvPr>
            <p:ph idx="1"/>
          </p:nvPr>
        </p:nvSpPr>
        <p:spPr/>
        <p:txBody>
          <a:bodyPr/>
          <a:lstStyle/>
          <a:p>
            <a:r>
              <a:rPr lang="en-US" dirty="0" smtClean="0">
                <a:latin typeface="Times New Roman"/>
                <a:cs typeface="Times New Roman"/>
              </a:rPr>
              <a:t>Derby</a:t>
            </a:r>
            <a:endParaRPr lang="en-US" dirty="0">
              <a:latin typeface="Times New Roman"/>
              <a:cs typeface="Times New Roman"/>
            </a:endParaRPr>
          </a:p>
          <a:p>
            <a:r>
              <a:rPr lang="en-US" dirty="0" smtClean="0">
                <a:latin typeface="Times New Roman"/>
                <a:cs typeface="Times New Roman"/>
              </a:rPr>
              <a:t>Java </a:t>
            </a:r>
            <a:r>
              <a:rPr lang="en-US" dirty="0">
                <a:latin typeface="Times New Roman"/>
                <a:cs typeface="Times New Roman"/>
              </a:rPr>
              <a:t>FX</a:t>
            </a:r>
          </a:p>
          <a:p>
            <a:r>
              <a:rPr lang="en-US" dirty="0" smtClean="0">
                <a:latin typeface="Times New Roman"/>
                <a:cs typeface="Times New Roman"/>
              </a:rPr>
              <a:t>Star UML</a:t>
            </a:r>
          </a:p>
          <a:p>
            <a:r>
              <a:rPr lang="en-US" dirty="0" err="1" smtClean="0">
                <a:latin typeface="Times New Roman"/>
                <a:cs typeface="Times New Roman"/>
              </a:rPr>
              <a:t>Git</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96077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3665A-363B-4566-9DAC-AB14A8FBB330}"/>
              </a:ext>
            </a:extLst>
          </p:cNvPr>
          <p:cNvSpPr>
            <a:spLocks noGrp="1"/>
          </p:cNvSpPr>
          <p:nvPr>
            <p:ph type="title"/>
          </p:nvPr>
        </p:nvSpPr>
        <p:spPr>
          <a:xfrm>
            <a:off x="549275" y="107576"/>
            <a:ext cx="8042276" cy="676907"/>
          </a:xfrm>
        </p:spPr>
        <p:txBody>
          <a:bodyPr>
            <a:normAutofit fontScale="90000"/>
          </a:bodyPr>
          <a:lstStyle/>
          <a:p>
            <a:r>
              <a:rPr lang="en-US" dirty="0">
                <a:latin typeface="Times New Roman"/>
                <a:cs typeface="Times New Roman"/>
              </a:rPr>
              <a:t>Feature</a:t>
            </a:r>
          </a:p>
        </p:txBody>
      </p:sp>
      <p:graphicFrame>
        <p:nvGraphicFramePr>
          <p:cNvPr id="5" name="Content Placeholder 4">
            <a:extLst>
              <a:ext uri="{FF2B5EF4-FFF2-40B4-BE49-F238E27FC236}">
                <a16:creationId xmlns="" xmlns:a16="http://schemas.microsoft.com/office/drawing/2014/main" id="{8A722C56-1022-435F-8B59-016CE59C5FD8}"/>
              </a:ext>
            </a:extLst>
          </p:cNvPr>
          <p:cNvGraphicFramePr>
            <a:graphicFrameLocks noGrp="1"/>
          </p:cNvGraphicFramePr>
          <p:nvPr>
            <p:ph idx="1"/>
            <p:extLst>
              <p:ext uri="{D42A27DB-BD31-4B8C-83A1-F6EECF244321}">
                <p14:modId xmlns:p14="http://schemas.microsoft.com/office/powerpoint/2010/main" val="4246623367"/>
              </p:ext>
            </p:extLst>
          </p:nvPr>
        </p:nvGraphicFramePr>
        <p:xfrm>
          <a:off x="106826" y="784483"/>
          <a:ext cx="8842809" cy="5054600"/>
        </p:xfrm>
        <a:graphic>
          <a:graphicData uri="http://schemas.openxmlformats.org/drawingml/2006/table">
            <a:tbl>
              <a:tblPr firstRow="1" bandRow="1">
                <a:tableStyleId>{69012ECD-51FC-41F1-AA8D-1B2483CD663E}</a:tableStyleId>
              </a:tblPr>
              <a:tblGrid>
                <a:gridCol w="415434">
                  <a:extLst>
                    <a:ext uri="{9D8B030D-6E8A-4147-A177-3AD203B41FA5}">
                      <a16:colId xmlns="" xmlns:a16="http://schemas.microsoft.com/office/drawing/2014/main" val="1177503950"/>
                    </a:ext>
                  </a:extLst>
                </a:gridCol>
                <a:gridCol w="2300929">
                  <a:extLst>
                    <a:ext uri="{9D8B030D-6E8A-4147-A177-3AD203B41FA5}">
                      <a16:colId xmlns="" xmlns:a16="http://schemas.microsoft.com/office/drawing/2014/main" val="874060562"/>
                    </a:ext>
                  </a:extLst>
                </a:gridCol>
                <a:gridCol w="6126446">
                  <a:extLst>
                    <a:ext uri="{9D8B030D-6E8A-4147-A177-3AD203B41FA5}">
                      <a16:colId xmlns="" xmlns:a16="http://schemas.microsoft.com/office/drawing/2014/main" val="3807225242"/>
                    </a:ext>
                  </a:extLst>
                </a:gridCol>
              </a:tblGrid>
              <a:tr h="370840">
                <a:tc>
                  <a:txBody>
                    <a:bodyPr/>
                    <a:lstStyle/>
                    <a:p>
                      <a:r>
                        <a:rPr lang="en-US" sz="1800" dirty="0">
                          <a:latin typeface="Times New Roman"/>
                          <a:cs typeface="Times New Roman"/>
                        </a:rPr>
                        <a:t>#</a:t>
                      </a:r>
                    </a:p>
                  </a:txBody>
                  <a:tcPr marL="68580" marR="68580"/>
                </a:tc>
                <a:tc>
                  <a:txBody>
                    <a:bodyPr/>
                    <a:lstStyle/>
                    <a:p>
                      <a:r>
                        <a:rPr lang="en-US" sz="1800" dirty="0">
                          <a:latin typeface="Times New Roman"/>
                          <a:cs typeface="Times New Roman"/>
                        </a:rPr>
                        <a:t>Class</a:t>
                      </a:r>
                    </a:p>
                  </a:txBody>
                  <a:tcPr marL="68580" marR="68580"/>
                </a:tc>
                <a:tc>
                  <a:txBody>
                    <a:bodyPr/>
                    <a:lstStyle/>
                    <a:p>
                      <a:r>
                        <a:rPr lang="en-US" sz="1800" dirty="0">
                          <a:latin typeface="Times New Roman"/>
                          <a:cs typeface="Times New Roman"/>
                        </a:rPr>
                        <a:t>Description</a:t>
                      </a:r>
                    </a:p>
                  </a:txBody>
                  <a:tcPr marL="68580" marR="68580"/>
                </a:tc>
                <a:extLst>
                  <a:ext uri="{0D108BD9-81ED-4DB2-BD59-A6C34878D82A}">
                    <a16:rowId xmlns="" xmlns:a16="http://schemas.microsoft.com/office/drawing/2014/main" val="3084104159"/>
                  </a:ext>
                </a:extLst>
              </a:tr>
              <a:tr h="370840">
                <a:tc>
                  <a:txBody>
                    <a:bodyPr/>
                    <a:lstStyle/>
                    <a:p>
                      <a:r>
                        <a:rPr lang="en-US" sz="1800" dirty="0" smtClean="0">
                          <a:latin typeface="Times New Roman"/>
                          <a:cs typeface="Times New Roman"/>
                        </a:rPr>
                        <a:t>1</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Person</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implements from</a:t>
                      </a:r>
                      <a:r>
                        <a:rPr lang="en-US" sz="1800" baseline="0" dirty="0" smtClean="0">
                          <a:latin typeface="Times New Roman"/>
                          <a:cs typeface="Times New Roman"/>
                        </a:rPr>
                        <a:t> “</a:t>
                      </a:r>
                      <a:r>
                        <a:rPr lang="en-US" sz="1800" baseline="0" dirty="0" err="1" smtClean="0">
                          <a:latin typeface="Times New Roman"/>
                          <a:cs typeface="Times New Roman"/>
                        </a:rPr>
                        <a:t>iPerson</a:t>
                      </a:r>
                      <a:r>
                        <a:rPr lang="en-US" sz="1800" baseline="0" dirty="0" smtClean="0">
                          <a:latin typeface="Times New Roman"/>
                          <a:cs typeface="Times New Roman"/>
                        </a:rPr>
                        <a:t>” interface and generates Member and Staff classes.</a:t>
                      </a:r>
                      <a:endParaRPr lang="en-US" sz="1800" dirty="0">
                        <a:latin typeface="Times New Roman"/>
                        <a:cs typeface="Times New Roman"/>
                      </a:endParaRPr>
                    </a:p>
                  </a:txBody>
                  <a:tcPr marL="68580" marR="68580"/>
                </a:tc>
              </a:tr>
              <a:tr h="370840">
                <a:tc>
                  <a:txBody>
                    <a:bodyPr/>
                    <a:lstStyle/>
                    <a:p>
                      <a:r>
                        <a:rPr lang="en-US" sz="1800" dirty="0">
                          <a:latin typeface="Times New Roman"/>
                          <a:cs typeface="Times New Roman"/>
                        </a:rPr>
                        <a:t>2</a:t>
                      </a:r>
                    </a:p>
                  </a:txBody>
                  <a:tcPr marL="68580" marR="68580"/>
                </a:tc>
                <a:tc>
                  <a:txBody>
                    <a:bodyPr/>
                    <a:lstStyle/>
                    <a:p>
                      <a:r>
                        <a:rPr lang="en-US" sz="1800" dirty="0" smtClean="0">
                          <a:latin typeface="Times New Roman"/>
                          <a:cs typeface="Times New Roman"/>
                        </a:rPr>
                        <a:t>Member</a:t>
                      </a:r>
                      <a:endParaRPr lang="en-US" sz="1800" dirty="0">
                        <a:latin typeface="Times New Roman"/>
                        <a:cs typeface="Times New Roman"/>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a:cs typeface="Times New Roman"/>
                        </a:rPr>
                        <a:t>Member </a:t>
                      </a:r>
                      <a:r>
                        <a:rPr lang="en-US" sz="1800" dirty="0">
                          <a:latin typeface="Times New Roman"/>
                          <a:cs typeface="Times New Roman"/>
                        </a:rPr>
                        <a:t>is a person who booking movie in the system.</a:t>
                      </a:r>
                    </a:p>
                    <a:p>
                      <a:endParaRPr lang="en-US" sz="1800" dirty="0">
                        <a:latin typeface="Times New Roman"/>
                        <a:cs typeface="Times New Roman"/>
                      </a:endParaRPr>
                    </a:p>
                  </a:txBody>
                  <a:tcPr marL="68580" marR="68580"/>
                </a:tc>
                <a:extLst>
                  <a:ext uri="{0D108BD9-81ED-4DB2-BD59-A6C34878D82A}">
                    <a16:rowId xmlns="" xmlns:a16="http://schemas.microsoft.com/office/drawing/2014/main" val="3194189151"/>
                  </a:ext>
                </a:extLst>
              </a:tr>
              <a:tr h="370840">
                <a:tc>
                  <a:txBody>
                    <a:bodyPr/>
                    <a:lstStyle/>
                    <a:p>
                      <a:r>
                        <a:rPr lang="en-US" sz="1800" dirty="0">
                          <a:latin typeface="Times New Roman"/>
                          <a:cs typeface="Times New Roman"/>
                        </a:rPr>
                        <a:t>4</a:t>
                      </a:r>
                    </a:p>
                  </a:txBody>
                  <a:tcPr marL="68580" marR="68580"/>
                </a:tc>
                <a:tc>
                  <a:txBody>
                    <a:bodyPr/>
                    <a:lstStyle/>
                    <a:p>
                      <a:r>
                        <a:rPr lang="en-US" sz="1800" dirty="0" smtClean="0">
                          <a:latin typeface="Times New Roman"/>
                          <a:cs typeface="Times New Roman"/>
                        </a:rPr>
                        <a:t>Staff</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Staff </a:t>
                      </a:r>
                      <a:r>
                        <a:rPr lang="en-US" sz="1800" dirty="0">
                          <a:latin typeface="Times New Roman"/>
                          <a:cs typeface="Times New Roman"/>
                        </a:rPr>
                        <a:t>is a person who manages the movie, schedule, and </a:t>
                      </a:r>
                      <a:r>
                        <a:rPr lang="en-US" sz="1800" dirty="0" smtClean="0">
                          <a:latin typeface="Times New Roman"/>
                          <a:cs typeface="Times New Roman"/>
                        </a:rPr>
                        <a:t>hall. </a:t>
                      </a:r>
                      <a:r>
                        <a:rPr lang="en-US" sz="1800" dirty="0">
                          <a:latin typeface="Times New Roman"/>
                          <a:cs typeface="Times New Roman"/>
                        </a:rPr>
                        <a:t>For example, add, update, or delete movies.</a:t>
                      </a:r>
                    </a:p>
                  </a:txBody>
                  <a:tcPr marL="68580" marR="68580"/>
                </a:tc>
              </a:tr>
              <a:tr h="370840">
                <a:tc>
                  <a:txBody>
                    <a:bodyPr/>
                    <a:lstStyle/>
                    <a:p>
                      <a:r>
                        <a:rPr lang="en-US" sz="1800" dirty="0">
                          <a:latin typeface="Times New Roman"/>
                          <a:cs typeface="Times New Roman"/>
                        </a:rPr>
                        <a:t>2</a:t>
                      </a:r>
                    </a:p>
                  </a:txBody>
                  <a:tcPr marL="68580" marR="68580"/>
                </a:tc>
                <a:tc>
                  <a:txBody>
                    <a:bodyPr/>
                    <a:lstStyle/>
                    <a:p>
                      <a:r>
                        <a:rPr lang="en-US" sz="1800" dirty="0">
                          <a:latin typeface="Times New Roman"/>
                          <a:cs typeface="Times New Roman"/>
                        </a:rPr>
                        <a:t>Movie</a:t>
                      </a:r>
                    </a:p>
                  </a:txBody>
                  <a:tcPr marL="68580" marR="68580"/>
                </a:tc>
                <a:tc>
                  <a:txBody>
                    <a:bodyPr/>
                    <a:lstStyle/>
                    <a:p>
                      <a:r>
                        <a:rPr lang="en-US" sz="1800" dirty="0">
                          <a:latin typeface="Times New Roman"/>
                          <a:cs typeface="Times New Roman"/>
                        </a:rPr>
                        <a:t>It </a:t>
                      </a:r>
                      <a:r>
                        <a:rPr lang="en-US" sz="1800" dirty="0" smtClean="0">
                          <a:latin typeface="Times New Roman"/>
                          <a:cs typeface="Times New Roman"/>
                        </a:rPr>
                        <a:t>will </a:t>
                      </a:r>
                      <a:r>
                        <a:rPr lang="en-US" sz="1800" dirty="0">
                          <a:latin typeface="Times New Roman"/>
                          <a:cs typeface="Times New Roman"/>
                        </a:rPr>
                        <a:t>presents in the hall. Which has a name, </a:t>
                      </a:r>
                      <a:r>
                        <a:rPr lang="en-US" sz="1800" dirty="0" smtClean="0">
                          <a:latin typeface="Times New Roman"/>
                          <a:cs typeface="Times New Roman"/>
                        </a:rPr>
                        <a:t>rate, type, during time, </a:t>
                      </a:r>
                      <a:r>
                        <a:rPr lang="en-US" sz="1800" dirty="0">
                          <a:latin typeface="Times New Roman"/>
                          <a:cs typeface="Times New Roman"/>
                        </a:rPr>
                        <a:t>and </a:t>
                      </a:r>
                      <a:r>
                        <a:rPr lang="en-US" sz="1800" dirty="0" smtClean="0">
                          <a:latin typeface="Times New Roman"/>
                          <a:cs typeface="Times New Roman"/>
                        </a:rPr>
                        <a:t>released date.</a:t>
                      </a:r>
                      <a:endParaRPr lang="en-US" sz="1800" dirty="0">
                        <a:latin typeface="Times New Roman"/>
                        <a:cs typeface="Times New Roman"/>
                      </a:endParaRPr>
                    </a:p>
                  </a:txBody>
                  <a:tcPr marL="68580" marR="68580"/>
                </a:tc>
                <a:extLst>
                  <a:ext uri="{0D108BD9-81ED-4DB2-BD59-A6C34878D82A}">
                    <a16:rowId xmlns="" xmlns:a16="http://schemas.microsoft.com/office/drawing/2014/main" val="3722609426"/>
                  </a:ext>
                </a:extLst>
              </a:tr>
              <a:tr h="370840">
                <a:tc>
                  <a:txBody>
                    <a:bodyPr/>
                    <a:lstStyle/>
                    <a:p>
                      <a:r>
                        <a:rPr lang="en-US" sz="1800" dirty="0">
                          <a:latin typeface="Times New Roman"/>
                          <a:cs typeface="Times New Roman"/>
                        </a:rPr>
                        <a:t>3</a:t>
                      </a:r>
                    </a:p>
                  </a:txBody>
                  <a:tcPr marL="68580" marR="68580"/>
                </a:tc>
                <a:tc>
                  <a:txBody>
                    <a:bodyPr/>
                    <a:lstStyle/>
                    <a:p>
                      <a:r>
                        <a:rPr lang="en-US" sz="1800" dirty="0" smtClean="0">
                          <a:latin typeface="Times New Roman"/>
                          <a:cs typeface="Times New Roman"/>
                        </a:rPr>
                        <a:t>Schedule</a:t>
                      </a:r>
                      <a:endParaRPr lang="en-US" sz="1800" dirty="0">
                        <a:latin typeface="Times New Roman"/>
                        <a:cs typeface="Times New Roman"/>
                      </a:endParaRPr>
                    </a:p>
                  </a:txBody>
                  <a:tcPr marL="68580" marR="68580"/>
                </a:tc>
                <a:tc>
                  <a:txBody>
                    <a:bodyPr/>
                    <a:lstStyle/>
                    <a:p>
                      <a:r>
                        <a:rPr lang="en-US" sz="1800" dirty="0">
                          <a:latin typeface="Times New Roman"/>
                          <a:cs typeface="Times New Roman"/>
                        </a:rPr>
                        <a:t>This class shows the all possible schedules of the one movie</a:t>
                      </a:r>
                    </a:p>
                  </a:txBody>
                  <a:tcPr marL="68580" marR="68580"/>
                </a:tc>
                <a:extLst>
                  <a:ext uri="{0D108BD9-81ED-4DB2-BD59-A6C34878D82A}">
                    <a16:rowId xmlns="" xmlns:a16="http://schemas.microsoft.com/office/drawing/2014/main" val="1306356445"/>
                  </a:ext>
                </a:extLst>
              </a:tr>
              <a:tr h="370840">
                <a:tc>
                  <a:txBody>
                    <a:bodyPr/>
                    <a:lstStyle/>
                    <a:p>
                      <a:r>
                        <a:rPr lang="en-US" sz="1800" dirty="0">
                          <a:latin typeface="Times New Roman"/>
                          <a:cs typeface="Times New Roman"/>
                        </a:rPr>
                        <a:t>5</a:t>
                      </a:r>
                    </a:p>
                  </a:txBody>
                  <a:tcPr marL="68580" marR="68580"/>
                </a:tc>
                <a:tc>
                  <a:txBody>
                    <a:bodyPr/>
                    <a:lstStyle/>
                    <a:p>
                      <a:r>
                        <a:rPr lang="en-US" sz="1800" dirty="0">
                          <a:latin typeface="Times New Roman"/>
                          <a:cs typeface="Times New Roman"/>
                        </a:rPr>
                        <a:t>Hall</a:t>
                      </a:r>
                    </a:p>
                  </a:txBody>
                  <a:tcPr marL="68580" marR="68580"/>
                </a:tc>
                <a:tc>
                  <a:txBody>
                    <a:bodyPr/>
                    <a:lstStyle/>
                    <a:p>
                      <a:r>
                        <a:rPr lang="en-US" sz="1800" dirty="0">
                          <a:latin typeface="Times New Roman"/>
                          <a:cs typeface="Times New Roman"/>
                        </a:rPr>
                        <a:t>Represents room </a:t>
                      </a:r>
                      <a:r>
                        <a:rPr lang="en-US" sz="1800" dirty="0" smtClean="0">
                          <a:latin typeface="Times New Roman"/>
                          <a:cs typeface="Times New Roman"/>
                        </a:rPr>
                        <a:t>and seats which </a:t>
                      </a:r>
                      <a:r>
                        <a:rPr lang="en-US" sz="1800" dirty="0">
                          <a:latin typeface="Times New Roman"/>
                          <a:cs typeface="Times New Roman"/>
                        </a:rPr>
                        <a:t>represents the movies</a:t>
                      </a:r>
                    </a:p>
                  </a:txBody>
                  <a:tcPr marL="68580" marR="68580"/>
                </a:tc>
                <a:extLst>
                  <a:ext uri="{0D108BD9-81ED-4DB2-BD59-A6C34878D82A}">
                    <a16:rowId xmlns="" xmlns:a16="http://schemas.microsoft.com/office/drawing/2014/main" val="260238085"/>
                  </a:ext>
                </a:extLst>
              </a:tr>
              <a:tr h="370840">
                <a:tc>
                  <a:txBody>
                    <a:bodyPr/>
                    <a:lstStyle/>
                    <a:p>
                      <a:r>
                        <a:rPr lang="en-US" sz="1800" dirty="0">
                          <a:latin typeface="Times New Roman"/>
                          <a:cs typeface="Times New Roman"/>
                        </a:rPr>
                        <a:t>6</a:t>
                      </a:r>
                    </a:p>
                  </a:txBody>
                  <a:tcPr marL="68580" marR="68580"/>
                </a:tc>
                <a:tc>
                  <a:txBody>
                    <a:bodyPr/>
                    <a:lstStyle/>
                    <a:p>
                      <a:r>
                        <a:rPr lang="en-US" sz="1800" dirty="0" smtClean="0">
                          <a:latin typeface="Times New Roman"/>
                          <a:cs typeface="Times New Roman"/>
                        </a:rPr>
                        <a:t>Booking</a:t>
                      </a:r>
                      <a:endParaRPr lang="en-US" sz="1800" dirty="0">
                        <a:latin typeface="Times New Roman"/>
                        <a:cs typeface="Times New Roman"/>
                      </a:endParaRPr>
                    </a:p>
                  </a:txBody>
                  <a:tcPr marL="68580" marR="68580"/>
                </a:tc>
                <a:tc>
                  <a:txBody>
                    <a:bodyPr/>
                    <a:lstStyle/>
                    <a:p>
                      <a:r>
                        <a:rPr lang="en-US" sz="1800" dirty="0">
                          <a:latin typeface="Times New Roman"/>
                          <a:cs typeface="Times New Roman"/>
                        </a:rPr>
                        <a:t>It contains the all history of the booking that customers made. </a:t>
                      </a:r>
                    </a:p>
                  </a:txBody>
                  <a:tcPr marL="68580" marR="68580"/>
                </a:tc>
                <a:extLst>
                  <a:ext uri="{0D108BD9-81ED-4DB2-BD59-A6C34878D82A}">
                    <a16:rowId xmlns="" xmlns:a16="http://schemas.microsoft.com/office/drawing/2014/main" val="2137944306"/>
                  </a:ext>
                </a:extLst>
              </a:tr>
              <a:tr h="370840">
                <a:tc>
                  <a:txBody>
                    <a:bodyPr/>
                    <a:lstStyle/>
                    <a:p>
                      <a:r>
                        <a:rPr lang="en-US" sz="1800" dirty="0">
                          <a:latin typeface="Times New Roman"/>
                          <a:cs typeface="Times New Roman"/>
                        </a:rPr>
                        <a:t>7</a:t>
                      </a:r>
                    </a:p>
                  </a:txBody>
                  <a:tcPr marL="68580" marR="68580"/>
                </a:tc>
                <a:tc>
                  <a:txBody>
                    <a:bodyPr/>
                    <a:lstStyle/>
                    <a:p>
                      <a:r>
                        <a:rPr lang="en-US" sz="1800" dirty="0" smtClean="0">
                          <a:latin typeface="Times New Roman"/>
                          <a:cs typeface="Times New Roman"/>
                        </a:rPr>
                        <a:t>Payment</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computes member’s</a:t>
                      </a:r>
                      <a:r>
                        <a:rPr lang="en-US" sz="1800" baseline="0" dirty="0" smtClean="0">
                          <a:latin typeface="Times New Roman"/>
                          <a:cs typeface="Times New Roman"/>
                        </a:rPr>
                        <a:t> payment who made booking ticket. </a:t>
                      </a:r>
                      <a:endParaRPr lang="en-US" sz="1800" dirty="0">
                        <a:latin typeface="Times New Roman"/>
                        <a:cs typeface="Times New Roman"/>
                      </a:endParaRPr>
                    </a:p>
                  </a:txBody>
                  <a:tcPr marL="68580" marR="68580"/>
                </a:tc>
                <a:extLst>
                  <a:ext uri="{0D108BD9-81ED-4DB2-BD59-A6C34878D82A}">
                    <a16:rowId xmlns="" xmlns:a16="http://schemas.microsoft.com/office/drawing/2014/main" val="893631995"/>
                  </a:ext>
                </a:extLst>
              </a:tr>
              <a:tr h="370840">
                <a:tc>
                  <a:txBody>
                    <a:bodyPr/>
                    <a:lstStyle/>
                    <a:p>
                      <a:r>
                        <a:rPr lang="en-US" sz="1800" dirty="0">
                          <a:latin typeface="Times New Roman"/>
                          <a:cs typeface="Times New Roman"/>
                        </a:rPr>
                        <a:t>8</a:t>
                      </a:r>
                    </a:p>
                  </a:txBody>
                  <a:tcPr marL="68580" marR="68580"/>
                </a:tc>
                <a:tc>
                  <a:txBody>
                    <a:bodyPr/>
                    <a:lstStyle/>
                    <a:p>
                      <a:r>
                        <a:rPr lang="en-US" sz="1800" dirty="0" err="1" smtClean="0">
                          <a:latin typeface="Times New Roman"/>
                          <a:cs typeface="Times New Roman"/>
                        </a:rPr>
                        <a:t>MovieScheduleFactory</a:t>
                      </a:r>
                      <a:endParaRPr lang="en-US" sz="1800" dirty="0">
                        <a:latin typeface="Times New Roman"/>
                        <a:cs typeface="Times New Roman"/>
                      </a:endParaRPr>
                    </a:p>
                  </a:txBody>
                  <a:tcPr marL="68580" marR="68580"/>
                </a:tc>
                <a:tc>
                  <a:txBody>
                    <a:bodyPr/>
                    <a:lstStyle/>
                    <a:p>
                      <a:r>
                        <a:rPr lang="en-US" sz="1800" dirty="0" smtClean="0">
                          <a:latin typeface="Times New Roman"/>
                          <a:cs typeface="Times New Roman"/>
                        </a:rPr>
                        <a:t>It creates package level of</a:t>
                      </a:r>
                      <a:r>
                        <a:rPr lang="en-US" sz="1800" baseline="0" dirty="0" smtClean="0">
                          <a:latin typeface="Times New Roman"/>
                          <a:cs typeface="Times New Roman"/>
                        </a:rPr>
                        <a:t> an instance of a movie, a hall, and a schedule class. </a:t>
                      </a:r>
                      <a:endParaRPr lang="en-US" sz="1800" dirty="0">
                        <a:latin typeface="Times New Roman"/>
                        <a:cs typeface="Times New Roman"/>
                      </a:endParaRPr>
                    </a:p>
                  </a:txBody>
                  <a:tcPr marL="68580" marR="68580"/>
                </a:tc>
                <a:extLst>
                  <a:ext uri="{0D108BD9-81ED-4DB2-BD59-A6C34878D82A}">
                    <a16:rowId xmlns="" xmlns:a16="http://schemas.microsoft.com/office/drawing/2014/main" val="4046282851"/>
                  </a:ext>
                </a:extLst>
              </a:tr>
            </a:tbl>
          </a:graphicData>
        </a:graphic>
      </p:graphicFrame>
    </p:spTree>
    <p:extLst>
      <p:ext uri="{BB962C8B-B14F-4D97-AF65-F5344CB8AC3E}">
        <p14:creationId xmlns:p14="http://schemas.microsoft.com/office/powerpoint/2010/main" val="621036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 cases</a:t>
            </a:r>
            <a:endParaRPr lang="en-US" dirty="0"/>
          </a:p>
        </p:txBody>
      </p:sp>
      <p:sp>
        <p:nvSpPr>
          <p:cNvPr id="3" name="Content Placeholder 2"/>
          <p:cNvSpPr>
            <a:spLocks noGrp="1"/>
          </p:cNvSpPr>
          <p:nvPr>
            <p:ph idx="1"/>
          </p:nvPr>
        </p:nvSpPr>
        <p:spPr/>
        <p:txBody>
          <a:bodyPr/>
          <a:lstStyle/>
          <a:p>
            <a:endParaRPr lang="en-US" dirty="0" smtClean="0"/>
          </a:p>
          <a:p>
            <a:r>
              <a:rPr lang="en-US" dirty="0"/>
              <a:t>Staff creates a movie</a:t>
            </a:r>
          </a:p>
          <a:p>
            <a:r>
              <a:rPr lang="en-US" dirty="0" smtClean="0"/>
              <a:t>Staff creates a movie schedule to show in a particular hall</a:t>
            </a:r>
          </a:p>
          <a:p>
            <a:r>
              <a:rPr lang="en-US" dirty="0"/>
              <a:t>Member books a movie for a particular </a:t>
            </a:r>
            <a:r>
              <a:rPr lang="en-US" dirty="0" smtClean="0"/>
              <a:t>schedule</a:t>
            </a:r>
            <a:endParaRPr lang="en-US" dirty="0"/>
          </a:p>
        </p:txBody>
      </p:sp>
    </p:spTree>
    <p:extLst>
      <p:ext uri="{BB962C8B-B14F-4D97-AF65-F5344CB8AC3E}">
        <p14:creationId xmlns:p14="http://schemas.microsoft.com/office/powerpoint/2010/main" val="6352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Goals</a:t>
            </a:r>
            <a:endParaRPr lang="en-US" dirty="0">
              <a:latin typeface="Times New Roman"/>
              <a:cs typeface="Times New Roman"/>
            </a:endParaRPr>
          </a:p>
        </p:txBody>
      </p:sp>
      <p:sp>
        <p:nvSpPr>
          <p:cNvPr id="3" name="Content Placeholder 2"/>
          <p:cNvSpPr>
            <a:spLocks noGrp="1"/>
          </p:cNvSpPr>
          <p:nvPr>
            <p:ph idx="1"/>
          </p:nvPr>
        </p:nvSpPr>
        <p:spPr/>
        <p:txBody>
          <a:bodyPr>
            <a:noAutofit/>
          </a:bodyPr>
          <a:lstStyle/>
          <a:p>
            <a:r>
              <a:rPr lang="en-US" sz="2000" dirty="0">
                <a:latin typeface="Times New Roman"/>
                <a:cs typeface="Times New Roman"/>
              </a:rPr>
              <a:t>Cinema booking need to have many movies for the clients</a:t>
            </a:r>
          </a:p>
          <a:p>
            <a:r>
              <a:rPr lang="en-US" sz="2000" dirty="0" smtClean="0">
                <a:latin typeface="Times New Roman"/>
                <a:cs typeface="Times New Roman"/>
              </a:rPr>
              <a:t>Cinema </a:t>
            </a:r>
            <a:r>
              <a:rPr lang="en-US" sz="2000" dirty="0">
                <a:latin typeface="Times New Roman"/>
                <a:cs typeface="Times New Roman"/>
              </a:rPr>
              <a:t>booking need to have many </a:t>
            </a:r>
            <a:r>
              <a:rPr lang="en-US" sz="2000" dirty="0" smtClean="0">
                <a:latin typeface="Times New Roman"/>
                <a:cs typeface="Times New Roman"/>
              </a:rPr>
              <a:t>halls, </a:t>
            </a:r>
            <a:r>
              <a:rPr lang="en-US" sz="2000" dirty="0">
                <a:latin typeface="Times New Roman"/>
                <a:cs typeface="Times New Roman"/>
              </a:rPr>
              <a:t>seats </a:t>
            </a:r>
            <a:r>
              <a:rPr lang="en-US" sz="2000" dirty="0" smtClean="0">
                <a:latin typeface="Times New Roman"/>
                <a:cs typeface="Times New Roman"/>
              </a:rPr>
              <a:t>and schedules to </a:t>
            </a:r>
            <a:r>
              <a:rPr lang="en-US" sz="2000" dirty="0">
                <a:latin typeface="Times New Roman"/>
                <a:cs typeface="Times New Roman"/>
              </a:rPr>
              <a:t>present movies</a:t>
            </a:r>
          </a:p>
          <a:p>
            <a:r>
              <a:rPr lang="en-US" sz="2000" dirty="0">
                <a:latin typeface="Times New Roman"/>
                <a:cs typeface="Times New Roman"/>
              </a:rPr>
              <a:t>Cinema booking need to have </a:t>
            </a:r>
            <a:r>
              <a:rPr lang="en-US" sz="2000" dirty="0" smtClean="0">
                <a:latin typeface="Times New Roman"/>
                <a:cs typeface="Times New Roman"/>
              </a:rPr>
              <a:t>members </a:t>
            </a:r>
            <a:r>
              <a:rPr lang="en-US" sz="2000" dirty="0">
                <a:latin typeface="Times New Roman"/>
                <a:cs typeface="Times New Roman"/>
              </a:rPr>
              <a:t>who booking tickets</a:t>
            </a:r>
          </a:p>
          <a:p>
            <a:r>
              <a:rPr lang="en-US" sz="2000" dirty="0">
                <a:latin typeface="Times New Roman"/>
                <a:cs typeface="Times New Roman"/>
              </a:rPr>
              <a:t>Cinema booking need to have </a:t>
            </a:r>
            <a:r>
              <a:rPr lang="en-US" sz="2000" dirty="0" smtClean="0">
                <a:latin typeface="Times New Roman"/>
                <a:cs typeface="Times New Roman"/>
              </a:rPr>
              <a:t>staff who </a:t>
            </a:r>
            <a:r>
              <a:rPr lang="en-US" sz="2000" dirty="0">
                <a:latin typeface="Times New Roman"/>
                <a:cs typeface="Times New Roman"/>
              </a:rPr>
              <a:t>manages movies</a:t>
            </a:r>
          </a:p>
          <a:p>
            <a:r>
              <a:rPr lang="en-US" sz="2000" dirty="0" smtClean="0">
                <a:latin typeface="Times New Roman"/>
                <a:cs typeface="Times New Roman"/>
              </a:rPr>
              <a:t>Cinema </a:t>
            </a:r>
            <a:r>
              <a:rPr lang="en-US" sz="2000" dirty="0">
                <a:latin typeface="Times New Roman"/>
                <a:cs typeface="Times New Roman"/>
              </a:rPr>
              <a:t>booking need to have payment to receive deposit from user</a:t>
            </a:r>
          </a:p>
        </p:txBody>
      </p:sp>
    </p:spTree>
    <p:extLst>
      <p:ext uri="{BB962C8B-B14F-4D97-AF65-F5344CB8AC3E}">
        <p14:creationId xmlns:p14="http://schemas.microsoft.com/office/powerpoint/2010/main" val="316462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552386"/>
          </a:xfrm>
        </p:spPr>
        <p:txBody>
          <a:bodyPr>
            <a:normAutofit/>
          </a:bodyPr>
          <a:lstStyle/>
          <a:p>
            <a:r>
              <a:rPr lang="en-US" sz="2400" dirty="0" smtClean="0">
                <a:latin typeface="Times New Roman"/>
                <a:cs typeface="Times New Roman"/>
              </a:rPr>
              <a:t>Class diagram (Inheritance, associations and dependency)</a:t>
            </a:r>
            <a:endParaRPr lang="en-US" sz="2400" dirty="0">
              <a:latin typeface="Times New Roman"/>
              <a:cs typeface="Times New Roman"/>
            </a:endParaRPr>
          </a:p>
        </p:txBody>
      </p:sp>
      <p:pic>
        <p:nvPicPr>
          <p:cNvPr id="3" name="Picture 2" descr="ClassDiagram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659963"/>
            <a:ext cx="9144000" cy="6200336"/>
          </a:xfrm>
          <a:prstGeom prst="rect">
            <a:avLst/>
          </a:prstGeom>
        </p:spPr>
      </p:pic>
    </p:spTree>
    <p:extLst>
      <p:ext uri="{BB962C8B-B14F-4D97-AF65-F5344CB8AC3E}">
        <p14:creationId xmlns:p14="http://schemas.microsoft.com/office/powerpoint/2010/main" val="430346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diagram-1</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Staff creates a movie for particular schedule.</a:t>
            </a:r>
            <a:endParaRPr lang="en-US" dirty="0">
              <a:latin typeface="Times New Roman"/>
              <a:cs typeface="Times New Roman"/>
            </a:endParaRPr>
          </a:p>
        </p:txBody>
      </p:sp>
      <p:pic>
        <p:nvPicPr>
          <p:cNvPr id="4" name="Picture 3" descr="Creates movie for a particular schedul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389064"/>
            <a:ext cx="9144000" cy="5468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375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diagram-2</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Member books a movie for particular schedule.</a:t>
            </a:r>
            <a:endParaRPr lang="en-US" dirty="0">
              <a:latin typeface="Times New Roman"/>
              <a:cs typeface="Times New Roman"/>
            </a:endParaRPr>
          </a:p>
        </p:txBody>
      </p:sp>
      <p:pic>
        <p:nvPicPr>
          <p:cNvPr id="5" name="Picture 4" descr="BookingMovieForParticularSchedul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365400"/>
            <a:ext cx="9144000" cy="549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3199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80</TotalTime>
  <Words>352</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Cinema Booking System</vt:lpstr>
      <vt:lpstr>Overview</vt:lpstr>
      <vt:lpstr>Technologies</vt:lpstr>
      <vt:lpstr>Feature</vt:lpstr>
      <vt:lpstr>Main use cases</vt:lpstr>
      <vt:lpstr>Goals</vt:lpstr>
      <vt:lpstr>Class diagram (Inheritance, associations and dependency)</vt:lpstr>
      <vt:lpstr>Sequence diagram-1</vt:lpstr>
      <vt:lpstr>Sequence diagram-2</vt:lpstr>
      <vt:lpstr>Factory design</vt:lpstr>
      <vt:lpstr>Thank you for attention!</vt:lpstr>
    </vt:vector>
  </TitlesOfParts>
  <Company>asdasd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qweasd qweasd</dc:creator>
  <cp:lastModifiedBy>Surenkhuu Narankhuu</cp:lastModifiedBy>
  <cp:revision>48</cp:revision>
  <dcterms:created xsi:type="dcterms:W3CDTF">2018-09-12T19:44:58Z</dcterms:created>
  <dcterms:modified xsi:type="dcterms:W3CDTF">2018-09-14T15:26:29Z</dcterms:modified>
</cp:coreProperties>
</file>