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9" r:id="rId11"/>
    <p:sldId id="264" r:id="rId12"/>
    <p:sldId id="263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1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4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8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0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70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7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6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5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2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CA36B3-42BF-40FE-8EAE-CF05D6368F9C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EFFA6-7C62-4DB4-8442-B4F05589C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d-user_license_agreement" TargetMode="External"/><Relationship Id="rId2" Type="http://schemas.openxmlformats.org/officeDocument/2006/relationships/hyperlink" Target="https://www.iubenda.com/en/help/22363-what-is-an-eu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e/eula.htm" TargetMode="External"/><Relationship Id="rId5" Type="http://schemas.openxmlformats.org/officeDocument/2006/relationships/hyperlink" Target="https://www.computerhope.com/jargon/p/publdoma.htm" TargetMode="External"/><Relationship Id="rId4" Type="http://schemas.openxmlformats.org/officeDocument/2006/relationships/hyperlink" Target="https://www.computerhope.com/jargon/o/os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7738" y="1395643"/>
            <a:ext cx="7724987" cy="2179661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Domain,Open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source, Copyright,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Trademark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296" y="4507992"/>
            <a:ext cx="4853771" cy="470406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mn-MN" dirty="0" smtClean="0"/>
              <a:t>Б.Пүрэвбаяр </a:t>
            </a:r>
            <a:r>
              <a:rPr lang="en-US" dirty="0" smtClean="0"/>
              <a:t>18B1NUM2947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trademark?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Trademark </a:t>
            </a:r>
            <a:r>
              <a:rPr lang="mn-M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нь компанийн нэр, бүтээгдэхүүний нэр, бусад бүтээгдэхүүнээс ялгах үг, нэр, тэмдэг, дуу чимээ, өнгө" -ийг хамгаалж, барааны эх үүсвэрийг зааж өгдөг.Уриа лоозон, брэндийн таних тэмдэг (лого гэх мэт) болон тухайн бүтээгдэхүүн, компанийг үндсэндээ тэмдэглэдэг бусад зүйлсийн барааны тэмдгийг бүртгүүлж хамгаалуулдаг.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093976"/>
            <a:ext cx="10515600" cy="274320"/>
          </a:xfrm>
        </p:spPr>
        <p:txBody>
          <a:bodyPr>
            <a:noAutofit/>
          </a:bodyPr>
          <a:lstStyle/>
          <a:p>
            <a:pPr marL="457200" lvl="1" indent="0"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Оюуны өмчийг хамгаалахад зориулагдсан.</a:t>
            </a:r>
          </a:p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Зохиогчийн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эрх, худалдааны тэмдгийн хоорондох давхцсан хуулийн нэг чиглэл, жишиг нь богино үг, хэллэгийг агуулдаг. Эдгээр хэллэгийг ерөнхийдөө барааны тэмдгийн хувьд хамааралтай гэж үздэг боловч зохиогчийн эрхээр хамгаалагдсан байж болно.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end-user license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agreement?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mn-M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Эцсийн хэрэглэгчийн лицензийн гэрээ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EULA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нь эцсийн хэрэглэгчийн лицензийн гэрээ (Програм хангамжийн лицензийн гэрээ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SLA),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эсвэл лицензтэй програмын эцсийн хэрэглэгчийн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гэрээ)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гэсэн үг юм. Ерөнхийдөө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EULA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нь тухайн бүтээгдэхүүний эзэмшигч (ихэвчлэн програм хангамж) ба эцсийн хэрэглэгчийн хооронд, ялангуяа тухайн бүтээгдэхүүний тусгай зөвшөөрөл эзэмшигч ба тусгай зөвшөөрөл эзэмшигчийн хооронд байгуулсан хууль ёсны гэрээ юм.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EULA </a:t>
            </a:r>
            <a:r>
              <a:rPr lang="mn-MN" b="1" dirty="0" smtClean="0"/>
              <a:t>хэзээ шаардлагатай вэ?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EULA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нь бизнес эрхлэгч / лиценз эзэмшигчийн эрхийг хамгаалахад чухал ач холбогдолтой бөгөөд ашиглалтын дүрмийг тогтоох, эцсийн хэрэглэгчийн хүлээлтийг удирдахад чухал үүрэг гүйцэтгэдэг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dirty="0"/>
              <a:t>Ерөнхийдөө </a:t>
            </a:r>
            <a:r>
              <a:rPr lang="en-US" dirty="0"/>
              <a:t>EULA </a:t>
            </a:r>
            <a:r>
              <a:rPr lang="mn-MN" dirty="0"/>
              <a:t>нь хэрэглэгчтэй байгуулсан лицензийн гэрээнийхээ нөхцлийг тохируулахад туслах болно - програм хангамжтай холбогдсон, хийх эрхгүй зүйл, нэвтрэх эрхийг хязгаарлах, цуцлах нөхцөл, зохиогчийн эрхийн заалт зэргийг тайлбарлах.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b="1" dirty="0" smtClean="0"/>
              <a:t>Эх сурвалж: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www.iubenda.com/en/help/22363-what-is-an-eula</a:t>
            </a:r>
            <a:endParaRPr lang="mn-M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en.wikipedia.org/wiki/End-user_license_agreement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www.computerhope.com/jargon/o/oss.htm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www.computerhope.com/jargon/p/publdoma.htm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www.computerhope.com/jargon/e/eula.htm</a:t>
            </a:r>
            <a:endParaRPr lang="en-US" dirty="0" smtClean="0"/>
          </a:p>
          <a:p>
            <a:endParaRPr lang="mn-M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b="1" dirty="0" smtClean="0"/>
              <a:t>Агуулга: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open-source software-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public domain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coplyleft.org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copyright the same as a trademark-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end-user license agreement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n-M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open-source software-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 зохиогчид болон олон нийтэд зориулан програмын бүтэээгдэхүүнээ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эх код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бүрэн эхээр нь хэрэглэх, судлах, үнэлэх дүгнэх, засан сайжруулж,хөгжүүлэх боломжийг бүрэн олгосон програм хангамжийг хэлнэ.</a:t>
            </a:r>
          </a:p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Давуу талуудаас дурдвал:	</a:t>
            </a:r>
          </a:p>
          <a:p>
            <a:pPr lvl="1"/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ПХ бүтээх зардлыг бууруулах</a:t>
            </a:r>
          </a:p>
          <a:p>
            <a:pPr lvl="1"/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Хамгаалалт болон тогтвортой байдлыг өндөрсгөх</a:t>
            </a:r>
          </a:p>
          <a:p>
            <a:pPr lvl="1"/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Хэрэглэгчдэд өөрсдийн техник хангамжаа илүү сайн удирдах боломжиг олгох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source-</a:t>
            </a:r>
            <a:r>
              <a:rPr lang="en-US" b="1" dirty="0" smtClean="0"/>
              <a:t>softwares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BSD operating system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operating system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Mozilaa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office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Энэхүү ойлголт нь 1950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-аад оны үед 1970-аад он, 1980-аад оны үед хууль эрх зүйн маргаан зэрэг асуудал нь програм хангамжийг кодлоход зориулж нээлттэй хамтын ажиллагааны хандлагыг бий болгосон. </a:t>
            </a:r>
            <a:endParaRPr lang="mn-M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Нээлттэй эхийн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 хангамж нь програм хангамжийн зах зээлийг эзэлж байсан бөгөөд 1985 онд чөлөөт програм хангамжийн санг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Stallman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үүсгэн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байгуулагдсан</a:t>
            </a:r>
          </a:p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"Үнэгүй програм хангамж" гэсэн ойлголт нь үнэ төлбөргүй биш эрх чөлөөг илэрхийлдэг.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7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public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domain name?</a:t>
            </a:r>
          </a:p>
          <a:p>
            <a:pPr lvl="1"/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Домэйн нэр гэдэг нь интернет  орчинд байрлаж буй веб сайтуудыг олоход тусалдаг интернет хаяг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domain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Бүтээл,төсөл гэх мэт бүтээлүүдийг ямар ч хязгаарлалтгүйгээр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нэгүй ашиглахыг хэлнэ.Энэ төрлийн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 зохиогчийн эрхгүй, зохиогчийн эрхий хугацаа дууссан эсвэл тусгай зөвшөөрлөөр олон нийтэд ашиглахыг зөвшөөрсөн тул нийтийн эзэмшлийн буюу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 domain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гэж нэрлэдэг.</a:t>
            </a:r>
          </a:p>
        </p:txBody>
      </p:sp>
    </p:spTree>
    <p:extLst>
      <p:ext uri="{BB962C8B-B14F-4D97-AF65-F5344CB8AC3E}">
        <p14:creationId xmlns:p14="http://schemas.microsoft.com/office/powerpoint/2010/main" val="230526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 ALL WRONGS RESERVED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copyright(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зохиогчийн эрх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-аас ондоо зүйл юм.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 зохиогчийн бүтээлийн бүтээлийг хуулбарлах, хуваалцах, өөрчлөх, сайжруулах тэгш, салшгүй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эрхийг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дэмжих бодлогын зорилгыг хэрэгжүүлэхэд зохиогчийн эрхийн хуулийг ашиглах стратеги юм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ерөнхий нэр томъёоны хувьд) дээр дурдсан зорилгод хүрэхийн тулд зохиогчийн эрхийн системийг ашигладаг аливаа аргыг тайлбарласан болно.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нь ойлголтын хувьд ихэвчлэн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GNU(Public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License)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болон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Commons attribution Share Alike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гэх мэт зохиогчийн эрхийн тусгай лицензийн дэлгэрэнгүй мэдээлэлд хэрэгждэг . 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coplyleft.org?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copyleft.org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лицензийн бүх хэлбэрийн талаархи хэрэгцээтэй мэдээлэл, зааварчилгааны материал, бодлогын шинэ санааг бий болгох, түгээх хамтарсан төсөл юм.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50392"/>
            <a:ext cx="9601196" cy="143560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copyright the same as a trademark-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25526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copyright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mn-M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Зохиогчийн эрх нь уран зохиол, жүжиг, хөгжмийн, уран сайхны болон бусад оюуны бүтээл туурвидаг хүмүүсийн түүхийг (түүхийн тест, програм хангамжийн код гэх мэт) хамгаалдаг</a:t>
            </a:r>
            <a:r>
              <a:rPr lang="mn-M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496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Public Domain,Open source, Copyright, Copyleft, Trademark</vt:lpstr>
      <vt:lpstr>Агуулга:</vt:lpstr>
      <vt:lpstr>What is open-source software- ?</vt:lpstr>
      <vt:lpstr>Open source-softwares</vt:lpstr>
      <vt:lpstr>PowerPoint Presentation</vt:lpstr>
      <vt:lpstr>What is public domain ?</vt:lpstr>
      <vt:lpstr>Copyleft? (@COPYLEFT ALL WRONGS RESERVED)</vt:lpstr>
      <vt:lpstr>What is a coplyleft.org?</vt:lpstr>
      <vt:lpstr>Is a copyright the same as a trademark- ?</vt:lpstr>
      <vt:lpstr>What is a trademark? </vt:lpstr>
      <vt:lpstr>Same as  </vt:lpstr>
      <vt:lpstr>What is end-user license agreement?  (Эцсийн хэрэглэгчийн лицензийн гэрээ)</vt:lpstr>
      <vt:lpstr>EULA хэзээ шаардлагатай вэ?</vt:lpstr>
      <vt:lpstr>Эх сурвалж: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125</cp:revision>
  <dcterms:created xsi:type="dcterms:W3CDTF">2020-10-28T09:42:35Z</dcterms:created>
  <dcterms:modified xsi:type="dcterms:W3CDTF">2020-10-28T15:48:14Z</dcterms:modified>
</cp:coreProperties>
</file>