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70" r:id="rId4"/>
    <p:sldId id="317" r:id="rId5"/>
    <p:sldId id="278" r:id="rId6"/>
    <p:sldId id="281" r:id="rId7"/>
    <p:sldId id="318" r:id="rId8"/>
    <p:sldId id="296" r:id="rId9"/>
    <p:sldId id="289" r:id="rId10"/>
    <p:sldId id="319" r:id="rId11"/>
    <p:sldId id="320" r:id="rId12"/>
    <p:sldId id="321" r:id="rId13"/>
    <p:sldId id="322" r:id="rId14"/>
    <p:sldId id="323" r:id="rId15"/>
    <p:sldId id="271" r:id="rId16"/>
    <p:sldId id="324" r:id="rId17"/>
    <p:sldId id="325" r:id="rId18"/>
    <p:sldId id="326" r:id="rId19"/>
    <p:sldId id="327" r:id="rId20"/>
    <p:sldId id="330" r:id="rId21"/>
    <p:sldId id="328" r:id="rId22"/>
    <p:sldId id="329" r:id="rId23"/>
    <p:sldId id="316"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66" autoAdjust="0"/>
    <p:restoredTop sz="94660"/>
  </p:normalViewPr>
  <p:slideViewPr>
    <p:cSldViewPr snapToGrid="0" showGuides="1">
      <p:cViewPr varScale="1">
        <p:scale>
          <a:sx n="41" d="100"/>
          <a:sy n="41" d="100"/>
        </p:scale>
        <p:origin x="36" y="664"/>
      </p:cViewPr>
      <p:guideLst>
        <p:guide orient="horz" pos="235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43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2201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CC5B47D6-DAD7-40A6-BD10-CD2FABB13213}"/>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32094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 xmlns:a16="http://schemas.microsoft.com/office/drawing/2014/main" id="{27960874-3F9B-4D3F-855A-5669B09C929B}"/>
              </a:ext>
            </a:extLst>
          </p:cNvPr>
          <p:cNvSpPr>
            <a:spLocks noGrp="1"/>
          </p:cNvSpPr>
          <p:nvPr>
            <p:ph type="pic" idx="12" hasCustomPrompt="1"/>
          </p:nvPr>
        </p:nvSpPr>
        <p:spPr>
          <a:xfrm>
            <a:off x="0" y="0"/>
            <a:ext cx="12192000" cy="3135087"/>
          </a:xfrm>
          <a:prstGeom prst="rect">
            <a:avLst/>
          </a:prstGeom>
          <a:solidFill>
            <a:schemeClr val="bg1">
              <a:lumMod val="95000"/>
            </a:schemeClr>
          </a:solidFill>
          <a:ln w="12700">
            <a:noFill/>
          </a:ln>
        </p:spPr>
        <p:txBody>
          <a:bodyPr anchor="ct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5" name="Picture Placeholder 2">
            <a:extLst>
              <a:ext uri="{FF2B5EF4-FFF2-40B4-BE49-F238E27FC236}">
                <a16:creationId xmlns="" xmlns:a16="http://schemas.microsoft.com/office/drawing/2014/main" id="{2B1140DE-B7EF-4821-92DB-87F8292871AB}"/>
              </a:ext>
            </a:extLst>
          </p:cNvPr>
          <p:cNvSpPr>
            <a:spLocks noGrp="1"/>
          </p:cNvSpPr>
          <p:nvPr>
            <p:ph type="pic" idx="13" hasCustomPrompt="1"/>
          </p:nvPr>
        </p:nvSpPr>
        <p:spPr>
          <a:xfrm>
            <a:off x="905623"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6" name="Picture Placeholder 2">
            <a:extLst>
              <a:ext uri="{FF2B5EF4-FFF2-40B4-BE49-F238E27FC236}">
                <a16:creationId xmlns="" xmlns:a16="http://schemas.microsoft.com/office/drawing/2014/main" id="{72D1BE3B-CE32-4F45-9E7C-3CF4C5DACDCA}"/>
              </a:ext>
            </a:extLst>
          </p:cNvPr>
          <p:cNvSpPr>
            <a:spLocks noGrp="1"/>
          </p:cNvSpPr>
          <p:nvPr>
            <p:ph type="pic" idx="14" hasCustomPrompt="1"/>
          </p:nvPr>
        </p:nvSpPr>
        <p:spPr>
          <a:xfrm>
            <a:off x="628236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7" name="Picture Placeholder 2">
            <a:extLst>
              <a:ext uri="{FF2B5EF4-FFF2-40B4-BE49-F238E27FC236}">
                <a16:creationId xmlns="" xmlns:a16="http://schemas.microsoft.com/office/drawing/2014/main" id="{6F1FA09A-98C2-4BC7-A032-43C843531C64}"/>
              </a:ext>
            </a:extLst>
          </p:cNvPr>
          <p:cNvSpPr>
            <a:spLocks noGrp="1"/>
          </p:cNvSpPr>
          <p:nvPr>
            <p:ph type="pic" idx="15" hasCustomPrompt="1"/>
          </p:nvPr>
        </p:nvSpPr>
        <p:spPr>
          <a:xfrm>
            <a:off x="3593992"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8" name="Picture Placeholder 2">
            <a:extLst>
              <a:ext uri="{FF2B5EF4-FFF2-40B4-BE49-F238E27FC236}">
                <a16:creationId xmlns="" xmlns:a16="http://schemas.microsoft.com/office/drawing/2014/main" id="{28718837-365D-4859-B99D-1C4C5BB7E508}"/>
              </a:ext>
            </a:extLst>
          </p:cNvPr>
          <p:cNvSpPr>
            <a:spLocks noGrp="1"/>
          </p:cNvSpPr>
          <p:nvPr>
            <p:ph type="pic" idx="16" hasCustomPrompt="1"/>
          </p:nvPr>
        </p:nvSpPr>
        <p:spPr>
          <a:xfrm>
            <a:off x="8970731" y="2078266"/>
            <a:ext cx="2298160" cy="2088000"/>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p>
          <a:p>
            <a:r>
              <a:rPr lang="en-US" altLang="ko-KR" dirty="0"/>
              <a:t>And Send To Back </a:t>
            </a:r>
            <a:endParaRPr lang="ko-KR" altLang="en-US" dirty="0"/>
          </a:p>
        </p:txBody>
      </p:sp>
      <p:sp>
        <p:nvSpPr>
          <p:cNvPr id="22" name="Text Placeholder 9">
            <a:extLst>
              <a:ext uri="{FF2B5EF4-FFF2-40B4-BE49-F238E27FC236}">
                <a16:creationId xmlns="" xmlns:a16="http://schemas.microsoft.com/office/drawing/2014/main" id="{4111A57B-317A-41FC-8D5B-458B4DA86DA4}"/>
              </a:ext>
            </a:extLst>
          </p:cNvPr>
          <p:cNvSpPr>
            <a:spLocks noGrp="1"/>
          </p:cNvSpPr>
          <p:nvPr>
            <p:ph type="body" sz="quarter" idx="10" hasCustomPrompt="1"/>
          </p:nvPr>
        </p:nvSpPr>
        <p:spPr>
          <a:xfrm>
            <a:off x="323529" y="740105"/>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8708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Picture Placeholder 2">
            <a:extLst>
              <a:ext uri="{FF2B5EF4-FFF2-40B4-BE49-F238E27FC236}">
                <a16:creationId xmlns="" xmlns:a16="http://schemas.microsoft.com/office/drawing/2014/main" id="{8E24A2BE-80CE-4B79-BF31-91FA62C04420}"/>
              </a:ext>
            </a:extLst>
          </p:cNvPr>
          <p:cNvSpPr>
            <a:spLocks noGrp="1"/>
          </p:cNvSpPr>
          <p:nvPr>
            <p:ph type="pic" idx="13" hasCustomPrompt="1"/>
          </p:nvPr>
        </p:nvSpPr>
        <p:spPr>
          <a:xfrm>
            <a:off x="0" y="2160665"/>
            <a:ext cx="12192000" cy="2502762"/>
          </a:xfrm>
          <a:prstGeom prst="rect">
            <a:avLst/>
          </a:prstGeom>
          <a:solidFill>
            <a:schemeClr val="bg1">
              <a:lumMod val="95000"/>
            </a:schemeClr>
          </a:solidFill>
        </p:spPr>
        <p:txBody>
          <a:bodyPr anchor="ctr"/>
          <a:lstStyle>
            <a:lvl1pPr marL="0" indent="0" algn="ctr">
              <a:buNone/>
              <a:defRPr sz="18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5" name="Rectangle 4">
            <a:extLst>
              <a:ext uri="{FF2B5EF4-FFF2-40B4-BE49-F238E27FC236}">
                <a16:creationId xmlns="" xmlns:a16="http://schemas.microsoft.com/office/drawing/2014/main" id="{B2F51014-6E90-4769-BCD9-A06A9FC17AC8}"/>
              </a:ext>
            </a:extLst>
          </p:cNvPr>
          <p:cNvSpPr/>
          <p:nvPr userDrawn="1"/>
        </p:nvSpPr>
        <p:spPr>
          <a:xfrm>
            <a:off x="0" y="2026940"/>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Rectangle 5">
            <a:extLst>
              <a:ext uri="{FF2B5EF4-FFF2-40B4-BE49-F238E27FC236}">
                <a16:creationId xmlns="" xmlns:a16="http://schemas.microsoft.com/office/drawing/2014/main" id="{D8BC926F-7282-4E00-BF8A-8D24B274039B}"/>
              </a:ext>
            </a:extLst>
          </p:cNvPr>
          <p:cNvSpPr/>
          <p:nvPr userDrawn="1"/>
        </p:nvSpPr>
        <p:spPr>
          <a:xfrm>
            <a:off x="0" y="4725144"/>
            <a:ext cx="12192000" cy="72008"/>
          </a:xfrm>
          <a:prstGeom prst="rect">
            <a:avLst/>
          </a:prstGeom>
          <a:solidFill>
            <a:schemeClr val="accent6">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3150336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1_Images &amp; Contents Layout">
    <p:spTree>
      <p:nvGrpSpPr>
        <p:cNvPr id="1" name=""/>
        <p:cNvGrpSpPr/>
        <p:nvPr/>
      </p:nvGrpSpPr>
      <p:grpSpPr>
        <a:xfrm>
          <a:off x="0" y="0"/>
          <a:ext cx="0" cy="0"/>
          <a:chOff x="0" y="0"/>
          <a:chExt cx="0" cy="0"/>
        </a:xfrm>
      </p:grpSpPr>
      <p:sp>
        <p:nvSpPr>
          <p:cNvPr id="6" name="그림 개체 틀 12">
            <a:extLst>
              <a:ext uri="{FF2B5EF4-FFF2-40B4-BE49-F238E27FC236}">
                <a16:creationId xmlns="" xmlns:a16="http://schemas.microsoft.com/office/drawing/2014/main" id="{A7A44CD1-8791-4411-9DCF-BE8F9EB9EB13}"/>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220458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22" name="Text Placeholder 9">
            <a:extLst>
              <a:ext uri="{FF2B5EF4-FFF2-40B4-BE49-F238E27FC236}">
                <a16:creationId xmlns="" xmlns:a16="http://schemas.microsoft.com/office/drawing/2014/main" id="{4111A57B-317A-41FC-8D5B-458B4DA86DA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 xmlns:a16="http://schemas.microsoft.com/office/drawing/2014/main" id="{67C24402-8447-448E-89E3-183EBB1DA00D}"/>
              </a:ext>
            </a:extLst>
          </p:cNvPr>
          <p:cNvSpPr/>
          <p:nvPr userDrawn="1"/>
        </p:nvSpPr>
        <p:spPr>
          <a:xfrm>
            <a:off x="0" y="2996952"/>
            <a:ext cx="12192000" cy="1872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6">
            <a:extLst>
              <a:ext uri="{FF2B5EF4-FFF2-40B4-BE49-F238E27FC236}">
                <a16:creationId xmlns="" xmlns:a16="http://schemas.microsoft.com/office/drawing/2014/main" id="{E4CF9D97-FAE0-4B0A-A30C-8936E46C66B2}"/>
              </a:ext>
            </a:extLst>
          </p:cNvPr>
          <p:cNvGrpSpPr/>
          <p:nvPr userDrawn="1"/>
        </p:nvGrpSpPr>
        <p:grpSpPr>
          <a:xfrm>
            <a:off x="4763852" y="1553600"/>
            <a:ext cx="2664296" cy="4683693"/>
            <a:chOff x="445712" y="1449040"/>
            <a:chExt cx="2113018" cy="3924176"/>
          </a:xfrm>
        </p:grpSpPr>
        <p:sp>
          <p:nvSpPr>
            <p:cNvPr id="6" name="Rounded Rectangle 7">
              <a:extLst>
                <a:ext uri="{FF2B5EF4-FFF2-40B4-BE49-F238E27FC236}">
                  <a16:creationId xmlns="" xmlns:a16="http://schemas.microsoft.com/office/drawing/2014/main" id="{A665FA86-6430-4D7E-ABCB-4F8C3E52E09B}"/>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ectangle 8">
              <a:extLst>
                <a:ext uri="{FF2B5EF4-FFF2-40B4-BE49-F238E27FC236}">
                  <a16:creationId xmlns="" xmlns:a16="http://schemas.microsoft.com/office/drawing/2014/main" id="{53DAFBD2-84EC-4D6B-80BE-DA211850906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10">
              <a:extLst>
                <a:ext uri="{FF2B5EF4-FFF2-40B4-BE49-F238E27FC236}">
                  <a16:creationId xmlns="" xmlns:a16="http://schemas.microsoft.com/office/drawing/2014/main" id="{78866A3A-5A93-49E6-8DE2-C98FC661D430}"/>
                </a:ext>
              </a:extLst>
            </p:cNvPr>
            <p:cNvGrpSpPr/>
            <p:nvPr userDrawn="1"/>
          </p:nvGrpSpPr>
          <p:grpSpPr>
            <a:xfrm>
              <a:off x="1407705" y="5045834"/>
              <a:ext cx="211967" cy="211967"/>
              <a:chOff x="1549420" y="5712364"/>
              <a:chExt cx="312583" cy="312583"/>
            </a:xfrm>
          </p:grpSpPr>
          <p:sp>
            <p:nvSpPr>
              <p:cNvPr id="9" name="Oval 11">
                <a:extLst>
                  <a:ext uri="{FF2B5EF4-FFF2-40B4-BE49-F238E27FC236}">
                    <a16:creationId xmlns="" xmlns:a16="http://schemas.microsoft.com/office/drawing/2014/main" id="{EB10029A-074D-4812-8AB6-62EF3ED73579}"/>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12">
                <a:extLst>
                  <a:ext uri="{FF2B5EF4-FFF2-40B4-BE49-F238E27FC236}">
                    <a16:creationId xmlns="" xmlns:a16="http://schemas.microsoft.com/office/drawing/2014/main" id="{BE572564-2A3A-45E0-93B7-2FB78757998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 xmlns:a16="http://schemas.microsoft.com/office/drawing/2014/main" id="{242F8FDE-91AA-45DB-A05E-7507C27F30F6}"/>
              </a:ext>
            </a:extLst>
          </p:cNvPr>
          <p:cNvSpPr>
            <a:spLocks noGrp="1"/>
          </p:cNvSpPr>
          <p:nvPr>
            <p:ph type="pic" idx="11" hasCustomPrompt="1"/>
          </p:nvPr>
        </p:nvSpPr>
        <p:spPr>
          <a:xfrm>
            <a:off x="4951770" y="1965170"/>
            <a:ext cx="2288460" cy="3753075"/>
          </a:xfrm>
          <a:prstGeom prst="rect">
            <a:avLst/>
          </a:prstGeom>
          <a:solidFill>
            <a:schemeClr val="bg1">
              <a:lumMod val="95000"/>
            </a:schemeClr>
          </a:solidFill>
          <a:ln w="127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1765389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322428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51448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02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77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28293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99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47449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6" r:id="rId2"/>
    <p:sldLayoutId id="2147483668" r:id="rId3"/>
    <p:sldLayoutId id="2147483669" r:id="rId4"/>
    <p:sldLayoutId id="2147483675" r:id="rId5"/>
    <p:sldLayoutId id="2147483671" r:id="rId6"/>
    <p:sldLayoutId id="2147483672" r:id="rId7"/>
    <p:sldLayoutId id="2147483673" r:id="rId8"/>
    <p:sldLayoutId id="2147483674" r:id="rId9"/>
    <p:sldLayoutId id="2147483676" r:id="rId10"/>
    <p:sldLayoutId id="2147483665" r:id="rId11"/>
    <p:sldLayoutId id="2147483677" r:id="rId12"/>
    <p:sldLayoutId id="2147483681" r:id="rId13"/>
    <p:sldLayoutId id="2147483678" r:id="rId14"/>
    <p:sldLayoutId id="2147483660"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en.wikipedia.org/wiki/Cyberbullying" TargetMode="External"/><Relationship Id="rId3" Type="http://schemas.openxmlformats.org/officeDocument/2006/relationships/hyperlink" Target="https://www.webroot.com/nz/en/resources/tips-articles/what-is-phishing" TargetMode="External"/><Relationship Id="rId7" Type="http://schemas.openxmlformats.org/officeDocument/2006/relationships/hyperlink" Target="http://eagle.mn/r/51595" TargetMode="External"/><Relationship Id="rId2" Type="http://schemas.openxmlformats.org/officeDocument/2006/relationships/hyperlink" Target="https://en.wikipedia.org/wiki/Phishing" TargetMode="External"/><Relationship Id="rId1" Type="http://schemas.openxmlformats.org/officeDocument/2006/relationships/slideLayout" Target="../slideLayouts/slideLayout17.xml"/><Relationship Id="rId6" Type="http://schemas.openxmlformats.org/officeDocument/2006/relationships/hyperlink" Target="https://www.savings.com.au/credit-cards/credit-card-fraud" TargetMode="External"/><Relationship Id="rId5" Type="http://schemas.openxmlformats.org/officeDocument/2006/relationships/hyperlink" Target="https://en.wikipedia.org/wiki/Credit_card_fraud" TargetMode="External"/><Relationship Id="rId4" Type="http://schemas.openxmlformats.org/officeDocument/2006/relationships/hyperlink" Target="https://gia.gov.mn/12/item/6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CE2BF505-7DE6-4F49-BE53-8357C3CFAD67}"/>
              </a:ext>
            </a:extLst>
          </p:cNvPr>
          <p:cNvGrpSpPr/>
          <p:nvPr/>
        </p:nvGrpSpPr>
        <p:grpSpPr>
          <a:xfrm>
            <a:off x="10046387" y="194480"/>
            <a:ext cx="1684599" cy="413563"/>
            <a:chOff x="864753" y="5755727"/>
            <a:chExt cx="1544830" cy="413563"/>
          </a:xfrm>
        </p:grpSpPr>
        <p:sp>
          <p:nvSpPr>
            <p:cNvPr id="9" name="Rounded Rectangle 7">
              <a:extLst>
                <a:ext uri="{FF2B5EF4-FFF2-40B4-BE49-F238E27FC236}">
                  <a16:creationId xmlns="" xmlns:a16="http://schemas.microsoft.com/office/drawing/2014/main" id="{76510AC1-6796-4AAE-826B-82E3C6C83F08}"/>
                </a:ext>
              </a:extLst>
            </p:cNvPr>
            <p:cNvSpPr/>
            <p:nvPr/>
          </p:nvSpPr>
          <p:spPr>
            <a:xfrm>
              <a:off x="864753" y="5755727"/>
              <a:ext cx="1544830" cy="413563"/>
            </a:xfrm>
            <a:prstGeom prst="roundRect">
              <a:avLst>
                <a:gd name="adj" fmla="val 50000"/>
              </a:avLst>
            </a:prstGeom>
            <a:solidFill>
              <a:schemeClr val="bg1">
                <a:alpha val="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Freeform: Shape 9">
              <a:extLst>
                <a:ext uri="{FF2B5EF4-FFF2-40B4-BE49-F238E27FC236}">
                  <a16:creationId xmlns="" xmlns:a16="http://schemas.microsoft.com/office/drawing/2014/main" id="{1AA9B7A6-AA04-48A1-8F03-8478DA0AB4E2}"/>
                </a:ext>
              </a:extLst>
            </p:cNvPr>
            <p:cNvSpPr/>
            <p:nvPr/>
          </p:nvSpPr>
          <p:spPr>
            <a:xfrm>
              <a:off x="1584900" y="5839450"/>
              <a:ext cx="493113" cy="238870"/>
            </a:xfrm>
            <a:custGeom>
              <a:avLst/>
              <a:gdLst>
                <a:gd name="connsiteX0" fmla="*/ 208619 w 476008"/>
                <a:gd name="connsiteY0" fmla="*/ 31142 h 184091"/>
                <a:gd name="connsiteX1" fmla="*/ 208619 w 476008"/>
                <a:gd name="connsiteY1" fmla="*/ 83381 h 184091"/>
                <a:gd name="connsiteX2" fmla="*/ 228962 w 476008"/>
                <a:gd name="connsiteY2" fmla="*/ 83381 h 184091"/>
                <a:gd name="connsiteX3" fmla="*/ 258347 w 476008"/>
                <a:gd name="connsiteY3" fmla="*/ 80493 h 184091"/>
                <a:gd name="connsiteX4" fmla="*/ 269962 w 476008"/>
                <a:gd name="connsiteY4" fmla="*/ 71452 h 184091"/>
                <a:gd name="connsiteX5" fmla="*/ 274169 w 476008"/>
                <a:gd name="connsiteY5" fmla="*/ 57136 h 184091"/>
                <a:gd name="connsiteX6" fmla="*/ 268267 w 476008"/>
                <a:gd name="connsiteY6" fmla="*/ 40560 h 184091"/>
                <a:gd name="connsiteX7" fmla="*/ 253324 w 476008"/>
                <a:gd name="connsiteY7" fmla="*/ 32398 h 184091"/>
                <a:gd name="connsiteX8" fmla="*/ 226576 w 476008"/>
                <a:gd name="connsiteY8" fmla="*/ 31142 h 184091"/>
                <a:gd name="connsiteX9" fmla="*/ 37169 w 476008"/>
                <a:gd name="connsiteY9" fmla="*/ 31142 h 184091"/>
                <a:gd name="connsiteX10" fmla="*/ 37169 w 476008"/>
                <a:gd name="connsiteY10" fmla="*/ 83381 h 184091"/>
                <a:gd name="connsiteX11" fmla="*/ 57512 w 476008"/>
                <a:gd name="connsiteY11" fmla="*/ 83381 h 184091"/>
                <a:gd name="connsiteX12" fmla="*/ 86897 w 476008"/>
                <a:gd name="connsiteY12" fmla="*/ 80493 h 184091"/>
                <a:gd name="connsiteX13" fmla="*/ 98512 w 476008"/>
                <a:gd name="connsiteY13" fmla="*/ 71452 h 184091"/>
                <a:gd name="connsiteX14" fmla="*/ 102719 w 476008"/>
                <a:gd name="connsiteY14" fmla="*/ 57136 h 184091"/>
                <a:gd name="connsiteX15" fmla="*/ 96817 w 476008"/>
                <a:gd name="connsiteY15" fmla="*/ 40560 h 184091"/>
                <a:gd name="connsiteX16" fmla="*/ 81874 w 476008"/>
                <a:gd name="connsiteY16" fmla="*/ 32398 h 184091"/>
                <a:gd name="connsiteX17" fmla="*/ 55126 w 476008"/>
                <a:gd name="connsiteY17" fmla="*/ 31142 h 184091"/>
                <a:gd name="connsiteX18" fmla="*/ 329714 w 476008"/>
                <a:gd name="connsiteY18" fmla="*/ 0 h 184091"/>
                <a:gd name="connsiteX19" fmla="*/ 476008 w 476008"/>
                <a:gd name="connsiteY19" fmla="*/ 0 h 184091"/>
                <a:gd name="connsiteX20" fmla="*/ 476008 w 476008"/>
                <a:gd name="connsiteY20" fmla="*/ 31142 h 184091"/>
                <a:gd name="connsiteX21" fmla="*/ 421509 w 476008"/>
                <a:gd name="connsiteY21" fmla="*/ 31142 h 184091"/>
                <a:gd name="connsiteX22" fmla="*/ 421509 w 476008"/>
                <a:gd name="connsiteY22" fmla="*/ 184091 h 184091"/>
                <a:gd name="connsiteX23" fmla="*/ 384339 w 476008"/>
                <a:gd name="connsiteY23" fmla="*/ 184091 h 184091"/>
                <a:gd name="connsiteX24" fmla="*/ 384339 w 476008"/>
                <a:gd name="connsiteY24" fmla="*/ 31142 h 184091"/>
                <a:gd name="connsiteX25" fmla="*/ 329714 w 476008"/>
                <a:gd name="connsiteY25" fmla="*/ 31142 h 184091"/>
                <a:gd name="connsiteX26" fmla="*/ 171450 w 476008"/>
                <a:gd name="connsiteY26" fmla="*/ 0 h 184091"/>
                <a:gd name="connsiteX27" fmla="*/ 231097 w 476008"/>
                <a:gd name="connsiteY27" fmla="*/ 0 h 184091"/>
                <a:gd name="connsiteX28" fmla="*/ 275299 w 476008"/>
                <a:gd name="connsiteY28" fmla="*/ 2763 h 184091"/>
                <a:gd name="connsiteX29" fmla="*/ 301795 w 476008"/>
                <a:gd name="connsiteY29" fmla="*/ 20783 h 184091"/>
                <a:gd name="connsiteX30" fmla="*/ 312469 w 476008"/>
                <a:gd name="connsiteY30" fmla="*/ 56634 h 184091"/>
                <a:gd name="connsiteX31" fmla="*/ 306316 w 476008"/>
                <a:gd name="connsiteY31" fmla="*/ 85139 h 184091"/>
                <a:gd name="connsiteX32" fmla="*/ 290682 w 476008"/>
                <a:gd name="connsiteY32" fmla="*/ 103285 h 184091"/>
                <a:gd name="connsiteX33" fmla="*/ 271406 w 476008"/>
                <a:gd name="connsiteY33" fmla="*/ 112012 h 184091"/>
                <a:gd name="connsiteX34" fmla="*/ 232855 w 476008"/>
                <a:gd name="connsiteY34" fmla="*/ 114649 h 184091"/>
                <a:gd name="connsiteX35" fmla="*/ 208619 w 476008"/>
                <a:gd name="connsiteY35" fmla="*/ 114649 h 184091"/>
                <a:gd name="connsiteX36" fmla="*/ 208619 w 476008"/>
                <a:gd name="connsiteY36" fmla="*/ 184091 h 184091"/>
                <a:gd name="connsiteX37" fmla="*/ 171450 w 476008"/>
                <a:gd name="connsiteY37" fmla="*/ 184091 h 184091"/>
                <a:gd name="connsiteX38" fmla="*/ 0 w 476008"/>
                <a:gd name="connsiteY38" fmla="*/ 0 h 184091"/>
                <a:gd name="connsiteX39" fmla="*/ 59647 w 476008"/>
                <a:gd name="connsiteY39" fmla="*/ 0 h 184091"/>
                <a:gd name="connsiteX40" fmla="*/ 103849 w 476008"/>
                <a:gd name="connsiteY40" fmla="*/ 2763 h 184091"/>
                <a:gd name="connsiteX41" fmla="*/ 130345 w 476008"/>
                <a:gd name="connsiteY41" fmla="*/ 20783 h 184091"/>
                <a:gd name="connsiteX42" fmla="*/ 141019 w 476008"/>
                <a:gd name="connsiteY42" fmla="*/ 56634 h 184091"/>
                <a:gd name="connsiteX43" fmla="*/ 134866 w 476008"/>
                <a:gd name="connsiteY43" fmla="*/ 85139 h 184091"/>
                <a:gd name="connsiteX44" fmla="*/ 119232 w 476008"/>
                <a:gd name="connsiteY44" fmla="*/ 103285 h 184091"/>
                <a:gd name="connsiteX45" fmla="*/ 99956 w 476008"/>
                <a:gd name="connsiteY45" fmla="*/ 112012 h 184091"/>
                <a:gd name="connsiteX46" fmla="*/ 61405 w 476008"/>
                <a:gd name="connsiteY46" fmla="*/ 114649 h 184091"/>
                <a:gd name="connsiteX47" fmla="*/ 37169 w 476008"/>
                <a:gd name="connsiteY47" fmla="*/ 114649 h 184091"/>
                <a:gd name="connsiteX48" fmla="*/ 37169 w 476008"/>
                <a:gd name="connsiteY48" fmla="*/ 184091 h 184091"/>
                <a:gd name="connsiteX49" fmla="*/ 0 w 476008"/>
                <a:gd name="connsiteY49" fmla="*/ 184091 h 184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76008" h="184091">
                  <a:moveTo>
                    <a:pt x="208619" y="31142"/>
                  </a:moveTo>
                  <a:lnTo>
                    <a:pt x="208619" y="83381"/>
                  </a:lnTo>
                  <a:lnTo>
                    <a:pt x="228962" y="83381"/>
                  </a:lnTo>
                  <a:cubicBezTo>
                    <a:pt x="243613" y="83381"/>
                    <a:pt x="253407" y="82418"/>
                    <a:pt x="258347" y="80493"/>
                  </a:cubicBezTo>
                  <a:cubicBezTo>
                    <a:pt x="263286" y="78567"/>
                    <a:pt x="267158" y="75554"/>
                    <a:pt x="269962" y="71452"/>
                  </a:cubicBezTo>
                  <a:cubicBezTo>
                    <a:pt x="272767" y="67350"/>
                    <a:pt x="274169" y="62578"/>
                    <a:pt x="274169" y="57136"/>
                  </a:cubicBezTo>
                  <a:cubicBezTo>
                    <a:pt x="274169" y="50439"/>
                    <a:pt x="272202" y="44914"/>
                    <a:pt x="268267" y="40560"/>
                  </a:cubicBezTo>
                  <a:cubicBezTo>
                    <a:pt x="264332" y="36207"/>
                    <a:pt x="259351" y="33486"/>
                    <a:pt x="253324" y="32398"/>
                  </a:cubicBezTo>
                  <a:cubicBezTo>
                    <a:pt x="248887" y="31561"/>
                    <a:pt x="239971" y="31142"/>
                    <a:pt x="226576" y="31142"/>
                  </a:cubicBezTo>
                  <a:close/>
                  <a:moveTo>
                    <a:pt x="37169" y="31142"/>
                  </a:moveTo>
                  <a:lnTo>
                    <a:pt x="37169" y="83381"/>
                  </a:lnTo>
                  <a:lnTo>
                    <a:pt x="57512" y="83381"/>
                  </a:lnTo>
                  <a:cubicBezTo>
                    <a:pt x="72163" y="83381"/>
                    <a:pt x="81957" y="82418"/>
                    <a:pt x="86897" y="80493"/>
                  </a:cubicBezTo>
                  <a:cubicBezTo>
                    <a:pt x="91836" y="78567"/>
                    <a:pt x="95708" y="75554"/>
                    <a:pt x="98512" y="71452"/>
                  </a:cubicBezTo>
                  <a:cubicBezTo>
                    <a:pt x="101317" y="67350"/>
                    <a:pt x="102719" y="62578"/>
                    <a:pt x="102719" y="57136"/>
                  </a:cubicBezTo>
                  <a:cubicBezTo>
                    <a:pt x="102719" y="50439"/>
                    <a:pt x="100752" y="44914"/>
                    <a:pt x="96817" y="40560"/>
                  </a:cubicBezTo>
                  <a:cubicBezTo>
                    <a:pt x="92882" y="36207"/>
                    <a:pt x="87901" y="33486"/>
                    <a:pt x="81874" y="32398"/>
                  </a:cubicBezTo>
                  <a:cubicBezTo>
                    <a:pt x="77437" y="31561"/>
                    <a:pt x="68521" y="31142"/>
                    <a:pt x="55126" y="31142"/>
                  </a:cubicBezTo>
                  <a:close/>
                  <a:moveTo>
                    <a:pt x="329714" y="0"/>
                  </a:moveTo>
                  <a:lnTo>
                    <a:pt x="476008" y="0"/>
                  </a:lnTo>
                  <a:lnTo>
                    <a:pt x="476008" y="31142"/>
                  </a:lnTo>
                  <a:lnTo>
                    <a:pt x="421509" y="31142"/>
                  </a:lnTo>
                  <a:lnTo>
                    <a:pt x="421509" y="184091"/>
                  </a:lnTo>
                  <a:lnTo>
                    <a:pt x="384339" y="184091"/>
                  </a:lnTo>
                  <a:lnTo>
                    <a:pt x="384339" y="31142"/>
                  </a:lnTo>
                  <a:lnTo>
                    <a:pt x="329714" y="31142"/>
                  </a:lnTo>
                  <a:close/>
                  <a:moveTo>
                    <a:pt x="171450" y="0"/>
                  </a:moveTo>
                  <a:lnTo>
                    <a:pt x="231097" y="0"/>
                  </a:lnTo>
                  <a:cubicBezTo>
                    <a:pt x="253700" y="0"/>
                    <a:pt x="268434" y="921"/>
                    <a:pt x="275299" y="2763"/>
                  </a:cubicBezTo>
                  <a:cubicBezTo>
                    <a:pt x="285847" y="5525"/>
                    <a:pt x="294679" y="11532"/>
                    <a:pt x="301795" y="20783"/>
                  </a:cubicBezTo>
                  <a:cubicBezTo>
                    <a:pt x="308911" y="30033"/>
                    <a:pt x="312469" y="41984"/>
                    <a:pt x="312469" y="56634"/>
                  </a:cubicBezTo>
                  <a:cubicBezTo>
                    <a:pt x="312469" y="67936"/>
                    <a:pt x="310418" y="77437"/>
                    <a:pt x="306316" y="85139"/>
                  </a:cubicBezTo>
                  <a:cubicBezTo>
                    <a:pt x="302214" y="92841"/>
                    <a:pt x="297002" y="98889"/>
                    <a:pt x="290682" y="103285"/>
                  </a:cubicBezTo>
                  <a:cubicBezTo>
                    <a:pt x="284361" y="107680"/>
                    <a:pt x="277936" y="110589"/>
                    <a:pt x="271406" y="112012"/>
                  </a:cubicBezTo>
                  <a:cubicBezTo>
                    <a:pt x="262532" y="113770"/>
                    <a:pt x="249682" y="114649"/>
                    <a:pt x="232855" y="114649"/>
                  </a:cubicBezTo>
                  <a:lnTo>
                    <a:pt x="208619" y="114649"/>
                  </a:lnTo>
                  <a:lnTo>
                    <a:pt x="208619" y="184091"/>
                  </a:lnTo>
                  <a:lnTo>
                    <a:pt x="171450" y="184091"/>
                  </a:lnTo>
                  <a:close/>
                  <a:moveTo>
                    <a:pt x="0" y="0"/>
                  </a:moveTo>
                  <a:lnTo>
                    <a:pt x="59647" y="0"/>
                  </a:lnTo>
                  <a:cubicBezTo>
                    <a:pt x="82250" y="0"/>
                    <a:pt x="96984" y="921"/>
                    <a:pt x="103849" y="2763"/>
                  </a:cubicBezTo>
                  <a:cubicBezTo>
                    <a:pt x="114397" y="5525"/>
                    <a:pt x="123229" y="11532"/>
                    <a:pt x="130345" y="20783"/>
                  </a:cubicBezTo>
                  <a:cubicBezTo>
                    <a:pt x="137461" y="30033"/>
                    <a:pt x="141019" y="41984"/>
                    <a:pt x="141019" y="56634"/>
                  </a:cubicBezTo>
                  <a:cubicBezTo>
                    <a:pt x="141019" y="67936"/>
                    <a:pt x="138968" y="77437"/>
                    <a:pt x="134866" y="85139"/>
                  </a:cubicBezTo>
                  <a:cubicBezTo>
                    <a:pt x="130764" y="92841"/>
                    <a:pt x="125552" y="98889"/>
                    <a:pt x="119232" y="103285"/>
                  </a:cubicBezTo>
                  <a:cubicBezTo>
                    <a:pt x="112911" y="107680"/>
                    <a:pt x="106486" y="110589"/>
                    <a:pt x="99956" y="112012"/>
                  </a:cubicBezTo>
                  <a:cubicBezTo>
                    <a:pt x="91082" y="113770"/>
                    <a:pt x="78232" y="114649"/>
                    <a:pt x="61405" y="114649"/>
                  </a:cubicBezTo>
                  <a:lnTo>
                    <a:pt x="37169" y="114649"/>
                  </a:lnTo>
                  <a:lnTo>
                    <a:pt x="37169" y="184091"/>
                  </a:lnTo>
                  <a:lnTo>
                    <a:pt x="0" y="184091"/>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 xmlns:a16="http://schemas.microsoft.com/office/drawing/2014/main" id="{9B1FA3CF-9802-4908-BF1F-FFF6919AFED7}"/>
                </a:ext>
              </a:extLst>
            </p:cNvPr>
            <p:cNvSpPr/>
            <p:nvPr/>
          </p:nvSpPr>
          <p:spPr>
            <a:xfrm>
              <a:off x="1095829" y="5851239"/>
              <a:ext cx="164495" cy="228600"/>
            </a:xfrm>
            <a:custGeom>
              <a:avLst/>
              <a:gdLst>
                <a:gd name="connsiteX0" fmla="*/ 0 w 164495"/>
                <a:gd name="connsiteY0" fmla="*/ 208038 h 212876"/>
                <a:gd name="connsiteX1" fmla="*/ 79828 w 164495"/>
                <a:gd name="connsiteY1" fmla="*/ 0 h 212876"/>
                <a:gd name="connsiteX2" fmla="*/ 164495 w 164495"/>
                <a:gd name="connsiteY2" fmla="*/ 212876 h 212876"/>
              </a:gdLst>
              <a:ahLst/>
              <a:cxnLst>
                <a:cxn ang="0">
                  <a:pos x="connsiteX0" y="connsiteY0"/>
                </a:cxn>
                <a:cxn ang="0">
                  <a:pos x="connsiteX1" y="connsiteY1"/>
                </a:cxn>
                <a:cxn ang="0">
                  <a:pos x="connsiteX2" y="connsiteY2"/>
                </a:cxn>
              </a:cxnLst>
              <a:rect l="l" t="t" r="r" b="b"/>
              <a:pathLst>
                <a:path w="164495" h="212876">
                  <a:moveTo>
                    <a:pt x="0" y="208038"/>
                  </a:moveTo>
                  <a:lnTo>
                    <a:pt x="79828" y="0"/>
                  </a:lnTo>
                  <a:lnTo>
                    <a:pt x="164495" y="212876"/>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 xmlns:a16="http://schemas.microsoft.com/office/drawing/2014/main" id="{D67BCD5F-023B-4928-A8BA-960BE01DD3FA}"/>
                </a:ext>
              </a:extLst>
            </p:cNvPr>
            <p:cNvSpPr/>
            <p:nvPr/>
          </p:nvSpPr>
          <p:spPr>
            <a:xfrm>
              <a:off x="130155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 xmlns:a16="http://schemas.microsoft.com/office/drawing/2014/main" id="{C9E83D94-2B8F-4267-A14B-28F4B1D232E9}"/>
                </a:ext>
              </a:extLst>
            </p:cNvPr>
            <p:cNvSpPr/>
            <p:nvPr/>
          </p:nvSpPr>
          <p:spPr>
            <a:xfrm>
              <a:off x="1444384" y="5851239"/>
              <a:ext cx="101600" cy="228600"/>
            </a:xfrm>
            <a:custGeom>
              <a:avLst/>
              <a:gdLst>
                <a:gd name="connsiteX0" fmla="*/ 4838 w 101600"/>
                <a:gd name="connsiteY0" fmla="*/ 0 h 220133"/>
                <a:gd name="connsiteX1" fmla="*/ 0 w 101600"/>
                <a:gd name="connsiteY1" fmla="*/ 220133 h 220133"/>
                <a:gd name="connsiteX2" fmla="*/ 101600 w 101600"/>
                <a:gd name="connsiteY2" fmla="*/ 220133 h 220133"/>
              </a:gdLst>
              <a:ahLst/>
              <a:cxnLst>
                <a:cxn ang="0">
                  <a:pos x="connsiteX0" y="connsiteY0"/>
                </a:cxn>
                <a:cxn ang="0">
                  <a:pos x="connsiteX1" y="connsiteY1"/>
                </a:cxn>
                <a:cxn ang="0">
                  <a:pos x="connsiteX2" y="connsiteY2"/>
                </a:cxn>
              </a:cxnLst>
              <a:rect l="l" t="t" r="r" b="b"/>
              <a:pathLst>
                <a:path w="101600" h="220133">
                  <a:moveTo>
                    <a:pt x="4838" y="0"/>
                  </a:moveTo>
                  <a:lnTo>
                    <a:pt x="0" y="220133"/>
                  </a:lnTo>
                  <a:lnTo>
                    <a:pt x="101600" y="220133"/>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 xmlns:a16="http://schemas.microsoft.com/office/drawing/2014/main" id="{A09FB9A1-EA5C-4B9A-9354-78F7C28542B6}"/>
                </a:ext>
              </a:extLst>
            </p:cNvPr>
            <p:cNvSpPr/>
            <p:nvPr/>
          </p:nvSpPr>
          <p:spPr>
            <a:xfrm>
              <a:off x="2040716" y="6018447"/>
              <a:ext cx="200512" cy="61391"/>
            </a:xfrm>
            <a:custGeom>
              <a:avLst/>
              <a:gdLst>
                <a:gd name="connsiteX0" fmla="*/ 0 w 253314"/>
                <a:gd name="connsiteY0" fmla="*/ 61903 h 77558"/>
                <a:gd name="connsiteX1" fmla="*/ 14375 w 253314"/>
                <a:gd name="connsiteY1" fmla="*/ 61903 h 77558"/>
                <a:gd name="connsiteX2" fmla="*/ 14375 w 253314"/>
                <a:gd name="connsiteY2" fmla="*/ 76279 h 77558"/>
                <a:gd name="connsiteX3" fmla="*/ 0 w 253314"/>
                <a:gd name="connsiteY3" fmla="*/ 76279 h 77558"/>
                <a:gd name="connsiteX4" fmla="*/ 138233 w 253314"/>
                <a:gd name="connsiteY4" fmla="*/ 12944 h 77558"/>
                <a:gd name="connsiteX5" fmla="*/ 123141 w 253314"/>
                <a:gd name="connsiteY5" fmla="*/ 19364 h 77558"/>
                <a:gd name="connsiteX6" fmla="*/ 117411 w 253314"/>
                <a:gd name="connsiteY6" fmla="*/ 38728 h 77558"/>
                <a:gd name="connsiteX7" fmla="*/ 123294 w 253314"/>
                <a:gd name="connsiteY7" fmla="*/ 58041 h 77558"/>
                <a:gd name="connsiteX8" fmla="*/ 138233 w 253314"/>
                <a:gd name="connsiteY8" fmla="*/ 64615 h 77558"/>
                <a:gd name="connsiteX9" fmla="*/ 153095 w 253314"/>
                <a:gd name="connsiteY9" fmla="*/ 58092 h 77558"/>
                <a:gd name="connsiteX10" fmla="*/ 158902 w 253314"/>
                <a:gd name="connsiteY10" fmla="*/ 38523 h 77558"/>
                <a:gd name="connsiteX11" fmla="*/ 153248 w 253314"/>
                <a:gd name="connsiteY11" fmla="*/ 19287 h 77558"/>
                <a:gd name="connsiteX12" fmla="*/ 138233 w 253314"/>
                <a:gd name="connsiteY12" fmla="*/ 12944 h 77558"/>
                <a:gd name="connsiteX13" fmla="*/ 180872 w 253314"/>
                <a:gd name="connsiteY13" fmla="*/ 1279 h 77558"/>
                <a:gd name="connsiteX14" fmla="*/ 203536 w 253314"/>
                <a:gd name="connsiteY14" fmla="*/ 1279 h 77558"/>
                <a:gd name="connsiteX15" fmla="*/ 217144 w 253314"/>
                <a:gd name="connsiteY15" fmla="*/ 52439 h 77558"/>
                <a:gd name="connsiteX16" fmla="*/ 230599 w 253314"/>
                <a:gd name="connsiteY16" fmla="*/ 1279 h 77558"/>
                <a:gd name="connsiteX17" fmla="*/ 253314 w 253314"/>
                <a:gd name="connsiteY17" fmla="*/ 1279 h 77558"/>
                <a:gd name="connsiteX18" fmla="*/ 253314 w 253314"/>
                <a:gd name="connsiteY18" fmla="*/ 76279 h 77558"/>
                <a:gd name="connsiteX19" fmla="*/ 239245 w 253314"/>
                <a:gd name="connsiteY19" fmla="*/ 76279 h 77558"/>
                <a:gd name="connsiteX20" fmla="*/ 239245 w 253314"/>
                <a:gd name="connsiteY20" fmla="*/ 17241 h 77558"/>
                <a:gd name="connsiteX21" fmla="*/ 224358 w 253314"/>
                <a:gd name="connsiteY21" fmla="*/ 76279 h 77558"/>
                <a:gd name="connsiteX22" fmla="*/ 209778 w 253314"/>
                <a:gd name="connsiteY22" fmla="*/ 76279 h 77558"/>
                <a:gd name="connsiteX23" fmla="*/ 194941 w 253314"/>
                <a:gd name="connsiteY23" fmla="*/ 17241 h 77558"/>
                <a:gd name="connsiteX24" fmla="*/ 194941 w 253314"/>
                <a:gd name="connsiteY24" fmla="*/ 76279 h 77558"/>
                <a:gd name="connsiteX25" fmla="*/ 180872 w 253314"/>
                <a:gd name="connsiteY25" fmla="*/ 76279 h 77558"/>
                <a:gd name="connsiteX26" fmla="*/ 138080 w 253314"/>
                <a:gd name="connsiteY26" fmla="*/ 0 h 77558"/>
                <a:gd name="connsiteX27" fmla="*/ 164606 w 253314"/>
                <a:gd name="connsiteY27" fmla="*/ 10283 h 77558"/>
                <a:gd name="connsiteX28" fmla="*/ 174556 w 253314"/>
                <a:gd name="connsiteY28" fmla="*/ 38882 h 77558"/>
                <a:gd name="connsiteX29" fmla="*/ 164683 w 253314"/>
                <a:gd name="connsiteY29" fmla="*/ 67301 h 77558"/>
                <a:gd name="connsiteX30" fmla="*/ 138284 w 253314"/>
                <a:gd name="connsiteY30" fmla="*/ 77558 h 77558"/>
                <a:gd name="connsiteX31" fmla="*/ 111681 w 253314"/>
                <a:gd name="connsiteY31" fmla="*/ 67352 h 77558"/>
                <a:gd name="connsiteX32" fmla="*/ 101807 w 253314"/>
                <a:gd name="connsiteY32" fmla="*/ 39240 h 77558"/>
                <a:gd name="connsiteX33" fmla="*/ 105235 w 253314"/>
                <a:gd name="connsiteY33" fmla="*/ 20004 h 77558"/>
                <a:gd name="connsiteX34" fmla="*/ 112218 w 253314"/>
                <a:gd name="connsiteY34" fmla="*/ 9721 h 77558"/>
                <a:gd name="connsiteX35" fmla="*/ 121913 w 253314"/>
                <a:gd name="connsiteY35" fmla="*/ 2967 h 77558"/>
                <a:gd name="connsiteX36" fmla="*/ 138080 w 253314"/>
                <a:gd name="connsiteY36" fmla="*/ 0 h 77558"/>
                <a:gd name="connsiteX37" fmla="*/ 61112 w 253314"/>
                <a:gd name="connsiteY37" fmla="*/ 0 h 77558"/>
                <a:gd name="connsiteX38" fmla="*/ 83469 w 253314"/>
                <a:gd name="connsiteY38" fmla="*/ 8135 h 77558"/>
                <a:gd name="connsiteX39" fmla="*/ 91143 w 253314"/>
                <a:gd name="connsiteY39" fmla="*/ 21948 h 77558"/>
                <a:gd name="connsiteX40" fmla="*/ 76153 w 253314"/>
                <a:gd name="connsiteY40" fmla="*/ 25529 h 77558"/>
                <a:gd name="connsiteX41" fmla="*/ 70602 w 253314"/>
                <a:gd name="connsiteY41" fmla="*/ 16320 h 77558"/>
                <a:gd name="connsiteX42" fmla="*/ 60345 w 253314"/>
                <a:gd name="connsiteY42" fmla="*/ 12944 h 77558"/>
                <a:gd name="connsiteX43" fmla="*/ 46813 w 253314"/>
                <a:gd name="connsiteY43" fmla="*/ 18929 h 77558"/>
                <a:gd name="connsiteX44" fmla="*/ 41620 w 253314"/>
                <a:gd name="connsiteY44" fmla="*/ 38319 h 77558"/>
                <a:gd name="connsiteX45" fmla="*/ 46736 w 253314"/>
                <a:gd name="connsiteY45" fmla="*/ 58578 h 77558"/>
                <a:gd name="connsiteX46" fmla="*/ 60038 w 253314"/>
                <a:gd name="connsiteY46" fmla="*/ 64615 h 77558"/>
                <a:gd name="connsiteX47" fmla="*/ 70423 w 253314"/>
                <a:gd name="connsiteY47" fmla="*/ 60778 h 77558"/>
                <a:gd name="connsiteX48" fmla="*/ 76665 w 253314"/>
                <a:gd name="connsiteY48" fmla="*/ 48704 h 77558"/>
                <a:gd name="connsiteX49" fmla="*/ 91348 w 253314"/>
                <a:gd name="connsiteY49" fmla="*/ 53360 h 77558"/>
                <a:gd name="connsiteX50" fmla="*/ 80118 w 253314"/>
                <a:gd name="connsiteY50" fmla="*/ 71598 h 77558"/>
                <a:gd name="connsiteX51" fmla="*/ 60191 w 253314"/>
                <a:gd name="connsiteY51" fmla="*/ 77558 h 77558"/>
                <a:gd name="connsiteX52" fmla="*/ 35635 w 253314"/>
                <a:gd name="connsiteY52" fmla="*/ 67352 h 77558"/>
                <a:gd name="connsiteX53" fmla="*/ 26017 w 253314"/>
                <a:gd name="connsiteY53" fmla="*/ 39444 h 77558"/>
                <a:gd name="connsiteX54" fmla="*/ 35686 w 253314"/>
                <a:gd name="connsiteY54" fmla="*/ 10360 h 77558"/>
                <a:gd name="connsiteX55" fmla="*/ 61112 w 253314"/>
                <a:gd name="connsiteY55" fmla="*/ 0 h 77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53314" h="77558">
                  <a:moveTo>
                    <a:pt x="0" y="61903"/>
                  </a:moveTo>
                  <a:lnTo>
                    <a:pt x="14375" y="61903"/>
                  </a:lnTo>
                  <a:lnTo>
                    <a:pt x="14375" y="76279"/>
                  </a:lnTo>
                  <a:lnTo>
                    <a:pt x="0" y="76279"/>
                  </a:lnTo>
                  <a:close/>
                  <a:moveTo>
                    <a:pt x="138233" y="12944"/>
                  </a:moveTo>
                  <a:cubicBezTo>
                    <a:pt x="131992" y="12944"/>
                    <a:pt x="126961" y="15084"/>
                    <a:pt x="123141" y="19364"/>
                  </a:cubicBezTo>
                  <a:cubicBezTo>
                    <a:pt x="119321" y="23644"/>
                    <a:pt x="117411" y="30099"/>
                    <a:pt x="117411" y="38728"/>
                  </a:cubicBezTo>
                  <a:cubicBezTo>
                    <a:pt x="117411" y="47221"/>
                    <a:pt x="119372" y="53658"/>
                    <a:pt x="123294" y="58041"/>
                  </a:cubicBezTo>
                  <a:cubicBezTo>
                    <a:pt x="127217" y="62423"/>
                    <a:pt x="132196" y="64615"/>
                    <a:pt x="138233" y="64615"/>
                  </a:cubicBezTo>
                  <a:cubicBezTo>
                    <a:pt x="144270" y="64615"/>
                    <a:pt x="149224" y="62441"/>
                    <a:pt x="153095" y="58092"/>
                  </a:cubicBezTo>
                  <a:cubicBezTo>
                    <a:pt x="156966" y="53743"/>
                    <a:pt x="158902" y="47221"/>
                    <a:pt x="158902" y="38523"/>
                  </a:cubicBezTo>
                  <a:cubicBezTo>
                    <a:pt x="158902" y="29929"/>
                    <a:pt x="157017" y="23517"/>
                    <a:pt x="153248" y="19287"/>
                  </a:cubicBezTo>
                  <a:cubicBezTo>
                    <a:pt x="149480" y="15058"/>
                    <a:pt x="144475" y="12944"/>
                    <a:pt x="138233" y="12944"/>
                  </a:cubicBezTo>
                  <a:close/>
                  <a:moveTo>
                    <a:pt x="180872" y="1279"/>
                  </a:moveTo>
                  <a:lnTo>
                    <a:pt x="203536" y="1279"/>
                  </a:lnTo>
                  <a:lnTo>
                    <a:pt x="217144" y="52439"/>
                  </a:lnTo>
                  <a:lnTo>
                    <a:pt x="230599" y="1279"/>
                  </a:lnTo>
                  <a:lnTo>
                    <a:pt x="253314" y="1279"/>
                  </a:lnTo>
                  <a:lnTo>
                    <a:pt x="253314" y="76279"/>
                  </a:lnTo>
                  <a:lnTo>
                    <a:pt x="239245" y="76279"/>
                  </a:lnTo>
                  <a:lnTo>
                    <a:pt x="239245" y="17241"/>
                  </a:lnTo>
                  <a:lnTo>
                    <a:pt x="224358" y="76279"/>
                  </a:lnTo>
                  <a:lnTo>
                    <a:pt x="209778" y="76279"/>
                  </a:lnTo>
                  <a:lnTo>
                    <a:pt x="194941" y="17241"/>
                  </a:lnTo>
                  <a:lnTo>
                    <a:pt x="194941" y="76279"/>
                  </a:lnTo>
                  <a:lnTo>
                    <a:pt x="180872" y="76279"/>
                  </a:lnTo>
                  <a:close/>
                  <a:moveTo>
                    <a:pt x="138080" y="0"/>
                  </a:moveTo>
                  <a:cubicBezTo>
                    <a:pt x="149130" y="0"/>
                    <a:pt x="157972" y="3428"/>
                    <a:pt x="164606" y="10283"/>
                  </a:cubicBezTo>
                  <a:cubicBezTo>
                    <a:pt x="171240" y="17139"/>
                    <a:pt x="174556" y="26671"/>
                    <a:pt x="174556" y="38882"/>
                  </a:cubicBezTo>
                  <a:cubicBezTo>
                    <a:pt x="174556" y="50989"/>
                    <a:pt x="171265" y="60462"/>
                    <a:pt x="164683" y="67301"/>
                  </a:cubicBezTo>
                  <a:cubicBezTo>
                    <a:pt x="158100" y="74139"/>
                    <a:pt x="149301" y="77558"/>
                    <a:pt x="138284" y="77558"/>
                  </a:cubicBezTo>
                  <a:cubicBezTo>
                    <a:pt x="127131" y="77558"/>
                    <a:pt x="118264" y="74156"/>
                    <a:pt x="111681" y="67352"/>
                  </a:cubicBezTo>
                  <a:cubicBezTo>
                    <a:pt x="105099" y="60548"/>
                    <a:pt x="101807" y="51177"/>
                    <a:pt x="101807" y="39240"/>
                  </a:cubicBezTo>
                  <a:cubicBezTo>
                    <a:pt x="101807" y="31600"/>
                    <a:pt x="102950" y="25188"/>
                    <a:pt x="105235" y="20004"/>
                  </a:cubicBezTo>
                  <a:cubicBezTo>
                    <a:pt x="106940" y="16184"/>
                    <a:pt x="109268" y="12756"/>
                    <a:pt x="112218" y="9721"/>
                  </a:cubicBezTo>
                  <a:cubicBezTo>
                    <a:pt x="115169" y="6685"/>
                    <a:pt x="118400" y="4434"/>
                    <a:pt x="121913" y="2967"/>
                  </a:cubicBezTo>
                  <a:cubicBezTo>
                    <a:pt x="126586" y="989"/>
                    <a:pt x="131975" y="0"/>
                    <a:pt x="138080" y="0"/>
                  </a:cubicBezTo>
                  <a:close/>
                  <a:moveTo>
                    <a:pt x="61112" y="0"/>
                  </a:moveTo>
                  <a:cubicBezTo>
                    <a:pt x="70287" y="0"/>
                    <a:pt x="77739" y="2712"/>
                    <a:pt x="83469" y="8135"/>
                  </a:cubicBezTo>
                  <a:cubicBezTo>
                    <a:pt x="86880" y="11341"/>
                    <a:pt x="89438" y="15945"/>
                    <a:pt x="91143" y="21948"/>
                  </a:cubicBezTo>
                  <a:lnTo>
                    <a:pt x="76153" y="25529"/>
                  </a:lnTo>
                  <a:cubicBezTo>
                    <a:pt x="75266" y="21641"/>
                    <a:pt x="73416" y="18571"/>
                    <a:pt x="70602" y="16320"/>
                  </a:cubicBezTo>
                  <a:cubicBezTo>
                    <a:pt x="67788" y="14069"/>
                    <a:pt x="64369" y="12944"/>
                    <a:pt x="60345" y="12944"/>
                  </a:cubicBezTo>
                  <a:cubicBezTo>
                    <a:pt x="54785" y="12944"/>
                    <a:pt x="50275" y="14939"/>
                    <a:pt x="46813" y="18929"/>
                  </a:cubicBezTo>
                  <a:cubicBezTo>
                    <a:pt x="43351" y="22920"/>
                    <a:pt x="41620" y="29383"/>
                    <a:pt x="41620" y="38319"/>
                  </a:cubicBezTo>
                  <a:cubicBezTo>
                    <a:pt x="41620" y="47800"/>
                    <a:pt x="43326" y="54553"/>
                    <a:pt x="46736" y="58578"/>
                  </a:cubicBezTo>
                  <a:cubicBezTo>
                    <a:pt x="50147" y="62603"/>
                    <a:pt x="54581" y="64615"/>
                    <a:pt x="60038" y="64615"/>
                  </a:cubicBezTo>
                  <a:cubicBezTo>
                    <a:pt x="64062" y="64615"/>
                    <a:pt x="67524" y="63336"/>
                    <a:pt x="70423" y="60778"/>
                  </a:cubicBezTo>
                  <a:cubicBezTo>
                    <a:pt x="73322" y="58220"/>
                    <a:pt x="75403" y="54195"/>
                    <a:pt x="76665" y="48704"/>
                  </a:cubicBezTo>
                  <a:lnTo>
                    <a:pt x="91348" y="53360"/>
                  </a:lnTo>
                  <a:cubicBezTo>
                    <a:pt x="89097" y="61545"/>
                    <a:pt x="85353" y="67625"/>
                    <a:pt x="80118" y="71598"/>
                  </a:cubicBezTo>
                  <a:cubicBezTo>
                    <a:pt x="74883" y="75572"/>
                    <a:pt x="68240" y="77558"/>
                    <a:pt x="60191" y="77558"/>
                  </a:cubicBezTo>
                  <a:cubicBezTo>
                    <a:pt x="50232" y="77558"/>
                    <a:pt x="42047" y="74156"/>
                    <a:pt x="35635" y="67352"/>
                  </a:cubicBezTo>
                  <a:cubicBezTo>
                    <a:pt x="29223" y="60548"/>
                    <a:pt x="26017" y="51245"/>
                    <a:pt x="26017" y="39444"/>
                  </a:cubicBezTo>
                  <a:cubicBezTo>
                    <a:pt x="26017" y="26961"/>
                    <a:pt x="29240" y="17267"/>
                    <a:pt x="35686" y="10360"/>
                  </a:cubicBezTo>
                  <a:cubicBezTo>
                    <a:pt x="42132" y="3453"/>
                    <a:pt x="50607" y="0"/>
                    <a:pt x="6111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sp>
        <p:nvSpPr>
          <p:cNvPr id="21" name="TextBox 20">
            <a:extLst>
              <a:ext uri="{FF2B5EF4-FFF2-40B4-BE49-F238E27FC236}">
                <a16:creationId xmlns="" xmlns:a16="http://schemas.microsoft.com/office/drawing/2014/main" id="{93AEA043-746F-4334-A00A-A4587B060237}"/>
              </a:ext>
            </a:extLst>
          </p:cNvPr>
          <p:cNvSpPr txBox="1"/>
          <p:nvPr/>
        </p:nvSpPr>
        <p:spPr>
          <a:xfrm>
            <a:off x="6903113" y="4367508"/>
            <a:ext cx="5008441" cy="923330"/>
          </a:xfrm>
          <a:prstGeom prst="rect">
            <a:avLst/>
          </a:prstGeom>
          <a:noFill/>
        </p:spPr>
        <p:txBody>
          <a:bodyPr wrap="square" rtlCol="0" anchor="ctr">
            <a:spAutoFit/>
          </a:bodyPr>
          <a:lstStyle/>
          <a:p>
            <a:pPr algn="r"/>
            <a:r>
              <a:rPr lang="en-US" altLang="ko-KR" sz="5400" dirty="0" smtClean="0">
                <a:solidFill>
                  <a:schemeClr val="bg1"/>
                </a:solidFill>
                <a:latin typeface="+mj-lt"/>
              </a:rPr>
              <a:t>Ph</a:t>
            </a:r>
            <a:r>
              <a:rPr lang="en-US" altLang="ko-KR" sz="5400" dirty="0" smtClean="0">
                <a:solidFill>
                  <a:schemeClr val="bg1"/>
                </a:solidFill>
                <a:latin typeface="+mj-lt"/>
              </a:rPr>
              <a:t>ishing</a:t>
            </a:r>
            <a:endParaRPr lang="ko-KR" altLang="en-US" sz="5400" dirty="0">
              <a:solidFill>
                <a:schemeClr val="bg1"/>
              </a:solidFill>
              <a:latin typeface="+mj-lt"/>
              <a:cs typeface="Arial" pitchFamily="34" charset="0"/>
            </a:endParaRPr>
          </a:p>
        </p:txBody>
      </p:sp>
      <p:sp>
        <p:nvSpPr>
          <p:cNvPr id="22" name="TextBox 21">
            <a:extLst>
              <a:ext uri="{FF2B5EF4-FFF2-40B4-BE49-F238E27FC236}">
                <a16:creationId xmlns="" xmlns:a16="http://schemas.microsoft.com/office/drawing/2014/main" id="{7DC83D12-1353-440F-A5DC-1ACD4C118187}"/>
              </a:ext>
            </a:extLst>
          </p:cNvPr>
          <p:cNvSpPr txBox="1"/>
          <p:nvPr/>
        </p:nvSpPr>
        <p:spPr>
          <a:xfrm>
            <a:off x="6903174" y="5706336"/>
            <a:ext cx="5008380" cy="379656"/>
          </a:xfrm>
          <a:prstGeom prst="rect">
            <a:avLst/>
          </a:prstGeom>
          <a:noFill/>
        </p:spPr>
        <p:txBody>
          <a:bodyPr wrap="square" rtlCol="0" anchor="ctr">
            <a:spAutoFit/>
          </a:bodyPr>
          <a:lstStyle/>
          <a:p>
            <a:pPr algn="r"/>
            <a:r>
              <a:rPr lang="mn-MN" altLang="ko-KR" sz="1867" dirty="0" smtClean="0">
                <a:solidFill>
                  <a:schemeClr val="bg1"/>
                </a:solidFill>
                <a:cs typeface="Arial" pitchFamily="34" charset="0"/>
              </a:rPr>
              <a:t>Б.Пүрэвбаяр </a:t>
            </a:r>
            <a:r>
              <a:rPr lang="en-US" altLang="ko-KR" sz="1867" dirty="0" smtClean="0">
                <a:solidFill>
                  <a:schemeClr val="bg1"/>
                </a:solidFill>
                <a:cs typeface="Arial" pitchFamily="34" charset="0"/>
              </a:rPr>
              <a:t>18B1NUM2947</a:t>
            </a:r>
            <a:endParaRPr lang="ko-KR" altLang="en-US" sz="1867" dirty="0">
              <a:solidFill>
                <a:schemeClr val="bg1"/>
              </a:solidFill>
              <a:cs typeface="Arial" pitchFamily="34" charset="0"/>
            </a:endParaRPr>
          </a:p>
        </p:txBody>
      </p:sp>
    </p:spTree>
    <p:extLst>
      <p:ext uri="{BB962C8B-B14F-4D97-AF65-F5344CB8AC3E}">
        <p14:creationId xmlns:p14="http://schemas.microsoft.com/office/powerpoint/2010/main" val="308668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3F21C9-B5BC-4095-A853-F20F24E4EF2D}"/>
              </a:ext>
            </a:extLst>
          </p:cNvPr>
          <p:cNvSpPr txBox="1"/>
          <p:nvPr/>
        </p:nvSpPr>
        <p:spPr>
          <a:xfrm>
            <a:off x="1066800" y="354184"/>
            <a:ext cx="10698480" cy="523220"/>
          </a:xfrm>
          <a:prstGeom prst="rect">
            <a:avLst/>
          </a:prstGeom>
          <a:noFill/>
        </p:spPr>
        <p:txBody>
          <a:bodyPr wrap="square" lIns="0" rIns="0" rtlCol="0">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Фишинг халдлага ба Короновирус</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633F21C9-B5BC-4095-A853-F20F24E4EF2D}"/>
              </a:ext>
            </a:extLst>
          </p:cNvPr>
          <p:cNvSpPr txBox="1"/>
          <p:nvPr/>
        </p:nvSpPr>
        <p:spPr>
          <a:xfrm>
            <a:off x="350520" y="1100944"/>
            <a:ext cx="10698480" cy="3416320"/>
          </a:xfrm>
          <a:prstGeom prst="rect">
            <a:avLst/>
          </a:prstGeom>
          <a:noFill/>
        </p:spPr>
        <p:txBody>
          <a:bodyPr wrap="square" lIns="0" rIns="0" rtlCol="0">
            <a:spAutoFit/>
          </a:bodyPr>
          <a:lstStyle/>
          <a:p>
            <a:pPr algn="ctr"/>
            <a:r>
              <a:rPr lang="mn-MN" sz="2400" dirty="0">
                <a:solidFill>
                  <a:schemeClr val="bg1"/>
                </a:solidFill>
                <a:latin typeface="Times New Roman" panose="02020603050405020304" pitchFamily="18" charset="0"/>
                <a:cs typeface="Times New Roman" panose="02020603050405020304" pitchFamily="18" charset="0"/>
              </a:rPr>
              <a:t>Хакерууд коронавирусын тухай мэдээлэл дэлхий нийтийн анхаарлын төвд байгааг ашиглан </a:t>
            </a:r>
            <a:r>
              <a:rPr lang="mn-MN" sz="2400" dirty="0" smtClean="0">
                <a:solidFill>
                  <a:schemeClr val="bg1"/>
                </a:solidFill>
                <a:latin typeface="Times New Roman" panose="02020603050405020304" pitchFamily="18" charset="0"/>
                <a:cs typeface="Times New Roman" panose="02020603050405020304" pitchFamily="18" charset="0"/>
              </a:rPr>
              <a:t>фишинг</a:t>
            </a:r>
            <a:r>
              <a:rPr lang="en-US" sz="2400" dirty="0" smtClean="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төрлийн </a:t>
            </a:r>
            <a:r>
              <a:rPr lang="mn-MN" sz="2400" dirty="0">
                <a:solidFill>
                  <a:schemeClr val="bg1"/>
                </a:solidFill>
                <a:latin typeface="Times New Roman" panose="02020603050405020304" pitchFamily="18" charset="0"/>
                <a:cs typeface="Times New Roman" panose="02020603050405020304" pitchFamily="18" charset="0"/>
              </a:rPr>
              <a:t>халдлага үйлдэх тохиолдол нэмэгдсээр байна.</a:t>
            </a:r>
          </a:p>
          <a:p>
            <a:pPr algn="ctr"/>
            <a:r>
              <a:rPr lang="mn-MN" sz="2400" dirty="0">
                <a:solidFill>
                  <a:schemeClr val="bg1"/>
                </a:solidFill>
                <a:latin typeface="Times New Roman" panose="02020603050405020304" pitchFamily="18" charset="0"/>
                <a:cs typeface="Times New Roman" panose="02020603050405020304" pitchFamily="18" charset="0"/>
              </a:rPr>
              <a:t>АНУ-ын </a:t>
            </a:r>
            <a:r>
              <a:rPr lang="en-US" sz="2400" dirty="0">
                <a:solidFill>
                  <a:schemeClr val="bg1"/>
                </a:solidFill>
                <a:latin typeface="Times New Roman" panose="02020603050405020304" pitchFamily="18" charset="0"/>
                <a:cs typeface="Times New Roman" panose="02020603050405020304" pitchFamily="18" charset="0"/>
              </a:rPr>
              <a:t>IBM X-Force </a:t>
            </a:r>
            <a:r>
              <a:rPr lang="mn-MN" sz="2400" dirty="0">
                <a:solidFill>
                  <a:schemeClr val="bg1"/>
                </a:solidFill>
                <a:latin typeface="Times New Roman" panose="02020603050405020304" pitchFamily="18" charset="0"/>
                <a:cs typeface="Times New Roman" panose="02020603050405020304" pitchFamily="18" charset="0"/>
              </a:rPr>
              <a:t>компаний судлаачид хорт код бүхий файл хавсаргасан имэйл тараах хэд хэдэн кампанит ажлыг илрүүлжээ. Энэхүү фишинг халдлага нь эрүүл мэндийн байгууллага, төрийн байгууллагын өмнөөс өвчний талаарх мэдээ, мэдээллийг илгээж, хохирогчид холбоос дээр дарснаар өвчний урьдчилан сэргийлэлт, хяналтын төвийн хуурамч цахим хуудсанд хандаж хувийн мэдээллүүдээ алдаж байна</a:t>
            </a:r>
            <a:r>
              <a:rPr lang="mn-MN"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algn="ctr"/>
            <a:endParaRPr lang="mn-M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746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3F21C9-B5BC-4095-A853-F20F24E4EF2D}"/>
              </a:ext>
            </a:extLst>
          </p:cNvPr>
          <p:cNvSpPr txBox="1"/>
          <p:nvPr/>
        </p:nvSpPr>
        <p:spPr>
          <a:xfrm>
            <a:off x="792480" y="171304"/>
            <a:ext cx="10698480" cy="523220"/>
          </a:xfrm>
          <a:prstGeom prst="rect">
            <a:avLst/>
          </a:prstGeom>
          <a:noFill/>
        </p:spPr>
        <p:txBody>
          <a:bodyPr wrap="square" lIns="0" rIns="0" rtlCol="0">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Фишинг халдлага ба Короновирус Монгол улсад</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768096"/>
            <a:ext cx="7077456" cy="5262979"/>
          </a:xfrm>
          <a:prstGeom prst="rect">
            <a:avLst/>
          </a:prstGeom>
        </p:spPr>
        <p:txBody>
          <a:bodyPr wrap="square">
            <a:spAutoFit/>
          </a:bodyPr>
          <a:lstStyle/>
          <a:p>
            <a:pPr marL="342900" indent="-342900">
              <a:buFont typeface="Arial" panose="020B0604020202020204" pitchFamily="34" charset="0"/>
              <a:buChar char="•"/>
            </a:pPr>
            <a:r>
              <a:rPr lang="en-US" sz="2400" dirty="0">
                <a:solidFill>
                  <a:schemeClr val="bg1"/>
                </a:solidFill>
                <a:latin typeface="Times New Roman" panose="02020603050405020304" pitchFamily="18" charset="0"/>
                <a:cs typeface="Times New Roman" panose="02020603050405020304" pitchFamily="18" charset="0"/>
              </a:rPr>
              <a:t>Check Point Software Technologies </a:t>
            </a:r>
            <a:r>
              <a:rPr lang="mn-MN" sz="2400" dirty="0">
                <a:solidFill>
                  <a:schemeClr val="bg1"/>
                </a:solidFill>
                <a:latin typeface="Times New Roman" panose="02020603050405020304" pitchFamily="18" charset="0"/>
                <a:cs typeface="Times New Roman" panose="02020603050405020304" pitchFamily="18" charset="0"/>
              </a:rPr>
              <a:t>компаниас БНХАУ-ын хакерын бүлэг </a:t>
            </a:r>
            <a:r>
              <a:rPr lang="en-US" sz="2400" dirty="0">
                <a:solidFill>
                  <a:schemeClr val="bg1"/>
                </a:solidFill>
                <a:latin typeface="Times New Roman" panose="02020603050405020304" pitchFamily="18" charset="0"/>
                <a:cs typeface="Times New Roman" panose="02020603050405020304" pitchFamily="18" charset="0"/>
              </a:rPr>
              <a:t>COVID-19 </a:t>
            </a:r>
            <a:r>
              <a:rPr lang="mn-MN" sz="2400" dirty="0">
                <a:solidFill>
                  <a:schemeClr val="bg1"/>
                </a:solidFill>
                <a:latin typeface="Times New Roman" panose="02020603050405020304" pitchFamily="18" charset="0"/>
                <a:cs typeface="Times New Roman" panose="02020603050405020304" pitchFamily="18" charset="0"/>
              </a:rPr>
              <a:t>халдварт өвчний тухай утга агуулга бүхий файлд хортой код хавсаргаж Монгол улсын төрийн байгууллагууд руу чиглэсэн халдлага үйлдэж байгааг </a:t>
            </a:r>
            <a:r>
              <a:rPr lang="mn-MN" sz="2400" dirty="0" smtClean="0">
                <a:solidFill>
                  <a:schemeClr val="bg1"/>
                </a:solidFill>
                <a:latin typeface="Times New Roman" panose="02020603050405020304" pitchFamily="18" charset="0"/>
                <a:cs typeface="Times New Roman" panose="02020603050405020304" pitchFamily="18" charset="0"/>
              </a:rPr>
              <a:t>анхааруулсан бөгөө тэр бүү хэл ийм халдлага үйлдсэн билээ.</a:t>
            </a:r>
          </a:p>
          <a:p>
            <a:pPr marL="342900" indent="-342900">
              <a:buFont typeface="Arial" panose="020B0604020202020204" pitchFamily="34" charset="0"/>
              <a:buChar char="•"/>
            </a:pPr>
            <a:endParaRPr lang="mn-MN" sz="2400"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Хакерууд Гадаад харилцааны яам болон Монгол улсаас БНХАУ-д суугаа элчин сайдын яамны нэрийг барьж төрийн байгууллагууд руу баримт бичиг илгээсэн ба тухайн файл нь </a:t>
            </a:r>
            <a:r>
              <a:rPr lang="en-US" sz="2400" dirty="0">
                <a:solidFill>
                  <a:schemeClr val="bg1"/>
                </a:solidFill>
                <a:latin typeface="Times New Roman" panose="02020603050405020304" pitchFamily="18" charset="0"/>
                <a:cs typeface="Times New Roman" panose="02020603050405020304" pitchFamily="18" charset="0"/>
              </a:rPr>
              <a:t>RTF (Rich Text Format) </a:t>
            </a:r>
            <a:r>
              <a:rPr lang="mn-MN" sz="2400" dirty="0">
                <a:solidFill>
                  <a:schemeClr val="bg1"/>
                </a:solidFill>
                <a:latin typeface="Times New Roman" panose="02020603050405020304" pitchFamily="18" charset="0"/>
                <a:cs typeface="Times New Roman" panose="02020603050405020304" pitchFamily="18" charset="0"/>
              </a:rPr>
              <a:t>өргөтгөлтэй, </a:t>
            </a:r>
            <a:r>
              <a:rPr lang="en-US" sz="2400" dirty="0">
                <a:solidFill>
                  <a:schemeClr val="bg1"/>
                </a:solidFill>
                <a:latin typeface="Times New Roman" panose="02020603050405020304" pitchFamily="18" charset="0"/>
                <a:cs typeface="Times New Roman" panose="02020603050405020304" pitchFamily="18" charset="0"/>
              </a:rPr>
              <a:t>RoyalRoad </a:t>
            </a:r>
            <a:r>
              <a:rPr lang="mn-MN" sz="2400" dirty="0">
                <a:solidFill>
                  <a:schemeClr val="bg1"/>
                </a:solidFill>
                <a:latin typeface="Times New Roman" panose="02020603050405020304" pitchFamily="18" charset="0"/>
                <a:cs typeface="Times New Roman" panose="02020603050405020304" pitchFamily="18" charset="0"/>
              </a:rPr>
              <a:t>гэх хортой код агуулсан байжээ.</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077456" y="1545336"/>
            <a:ext cx="4973480" cy="3410712"/>
          </a:xfrm>
          <a:prstGeom prst="rect">
            <a:avLst/>
          </a:prstGeom>
        </p:spPr>
      </p:pic>
    </p:spTree>
    <p:extLst>
      <p:ext uri="{BB962C8B-B14F-4D97-AF65-F5344CB8AC3E}">
        <p14:creationId xmlns:p14="http://schemas.microsoft.com/office/powerpoint/2010/main" val="2478101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3F21C9-B5BC-4095-A853-F20F24E4EF2D}"/>
              </a:ext>
            </a:extLst>
          </p:cNvPr>
          <p:cNvSpPr txBox="1"/>
          <p:nvPr/>
        </p:nvSpPr>
        <p:spPr>
          <a:xfrm>
            <a:off x="783336" y="1451464"/>
            <a:ext cx="10698480" cy="4216539"/>
          </a:xfrm>
          <a:prstGeom prst="rect">
            <a:avLst/>
          </a:prstGeom>
          <a:noFill/>
        </p:spPr>
        <p:txBody>
          <a:bodyPr wrap="square" lIns="0" rIns="0" rtlCol="0">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Фишинг халдлага дараах нийтлэг шинжтэй байна.	Үүнд</a:t>
            </a:r>
            <a:r>
              <a:rPr lang="mn-MN" altLang="ko-KR" sz="2400" b="1" dirty="0" smtClean="0">
                <a:solidFill>
                  <a:schemeClr val="bg1"/>
                </a:solidFill>
                <a:latin typeface="Times New Roman" panose="02020603050405020304" pitchFamily="18" charset="0"/>
                <a:cs typeface="Times New Roman" panose="02020603050405020304" pitchFamily="18" charset="0"/>
              </a:rPr>
              <a:t>:</a:t>
            </a:r>
          </a:p>
          <a:p>
            <a:pPr algn="ctr"/>
            <a:endParaRPr lang="mn-MN" altLang="ko-KR" sz="2400" b="1" dirty="0" smtClean="0">
              <a:solidFill>
                <a:schemeClr val="bg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Хаанаас, хэнээс илгээсэн эрх сурвалж и-мэйл хаяг нь тодорхойгүй , эсвэл  и-мэйл хаягыг ижил төстэй харагдуулахаар  дурайлгасан</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И-мэйлийн агуулгад хувийн болон санхүүгийн мэдээллийг хүссэн шаардсан</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Төлбөрийн мэдээлэл дансны дугаар өөрчлөгдсөн утга бүхий</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Их хэмжээний мөнгө сугалаанд хожсон</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Хуурамч вирустэй файл хавсаргасан</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И-мэйлд хуурамч линк холбоос агуулсан</a:t>
            </a:r>
          </a:p>
          <a:p>
            <a:pPr marL="342900" indent="-342900" algn="ctr">
              <a:buFont typeface="Arial" panose="020B0604020202020204" pitchFamily="34" charset="0"/>
              <a:buChar char="•"/>
            </a:pP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231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 xmlns:a16="http://schemas.microsoft.com/office/drawing/2014/main" id="{22EACE2C-F0BB-4B26-BDA0-E1B66FC049A7}"/>
              </a:ext>
            </a:extLst>
          </p:cNvPr>
          <p:cNvSpPr txBox="1"/>
          <p:nvPr/>
        </p:nvSpPr>
        <p:spPr>
          <a:xfrm>
            <a:off x="6583680" y="3703982"/>
            <a:ext cx="5293575" cy="1569660"/>
          </a:xfrm>
          <a:prstGeom prst="rect">
            <a:avLst/>
          </a:prstGeom>
          <a:noFill/>
        </p:spPr>
        <p:txBody>
          <a:bodyPr wrap="square" rtlCol="0" anchor="ctr">
            <a:spAutoFit/>
          </a:bodyPr>
          <a:lstStyle/>
          <a:p>
            <a:r>
              <a:rPr lang="mn-MN" altLang="ko-KR" sz="4800" b="1" dirty="0" smtClean="0">
                <a:solidFill>
                  <a:schemeClr val="bg1"/>
                </a:solidFill>
                <a:latin typeface="+mj-lt"/>
                <a:cs typeface="Arial" pitchFamily="34" charset="0"/>
              </a:rPr>
              <a:t>Зээлийн картын хулгай, залилан</a:t>
            </a:r>
            <a:endParaRPr lang="ko-KR" altLang="en-US" sz="4800" b="1" dirty="0">
              <a:solidFill>
                <a:schemeClr val="bg1"/>
              </a:solidFill>
              <a:latin typeface="+mj-lt"/>
              <a:cs typeface="Arial" pitchFamily="34" charset="0"/>
            </a:endParaRPr>
          </a:p>
        </p:txBody>
      </p:sp>
    </p:spTree>
    <p:extLst>
      <p:ext uri="{BB962C8B-B14F-4D97-AF65-F5344CB8AC3E}">
        <p14:creationId xmlns:p14="http://schemas.microsoft.com/office/powerpoint/2010/main" val="2116302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7CD60F-31E5-47BD-825E-DF5FFB019C06}"/>
              </a:ext>
            </a:extLst>
          </p:cNvPr>
          <p:cNvSpPr txBox="1"/>
          <p:nvPr/>
        </p:nvSpPr>
        <p:spPr>
          <a:xfrm>
            <a:off x="2962656" y="2760297"/>
            <a:ext cx="6777791" cy="2308324"/>
          </a:xfrm>
          <a:prstGeom prst="rect">
            <a:avLst/>
          </a:prstGeom>
          <a:noFill/>
        </p:spPr>
        <p:txBody>
          <a:bodyPr wrap="square" rtlCol="0" anchor="ctr">
            <a:spAutoFit/>
          </a:bodyPr>
          <a:lstStyle/>
          <a:p>
            <a:r>
              <a:rPr lang="mn-MN" altLang="ko-KR" sz="2400" dirty="0">
                <a:solidFill>
                  <a:schemeClr val="bg1"/>
                </a:solidFill>
                <a:latin typeface="Times New Roman" panose="02020603050405020304" pitchFamily="18" charset="0"/>
                <a:cs typeface="Times New Roman" panose="02020603050405020304" pitchFamily="18" charset="0"/>
              </a:rPr>
              <a:t>З</a:t>
            </a:r>
            <a:r>
              <a:rPr lang="mn-MN" altLang="ko-KR" sz="2400" dirty="0" smtClean="0">
                <a:solidFill>
                  <a:schemeClr val="bg1"/>
                </a:solidFill>
                <a:latin typeface="Times New Roman" panose="02020603050405020304" pitchFamily="18" charset="0"/>
                <a:cs typeface="Times New Roman" panose="02020603050405020304" pitchFamily="18" charset="0"/>
              </a:rPr>
              <a:t>ээлийн карт, дебит карт гэх мэт төлбөрийн картыг хуурамчаар ашиглаж, карт эзэмшигчийн хувийн мэдээллийг хулгайлах, бараа, бүтээгдэхүүн, үйлчилгээ авах, гэмт хэрэгтний хяналтанд байдаг өөр дансанд төлбөр хийх зэрэг үйл ажиллагааг хамарсан залилан юм. </a:t>
            </a: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F7CD60F-31E5-47BD-825E-DF5FFB019C06}"/>
              </a:ext>
            </a:extLst>
          </p:cNvPr>
          <p:cNvSpPr txBox="1"/>
          <p:nvPr/>
        </p:nvSpPr>
        <p:spPr>
          <a:xfrm>
            <a:off x="2962656" y="1275691"/>
            <a:ext cx="5968367" cy="523220"/>
          </a:xfrm>
          <a:prstGeom prst="rect">
            <a:avLst/>
          </a:prstGeom>
          <a:noFill/>
        </p:spPr>
        <p:txBody>
          <a:bodyPr wrap="square" rtlCol="0" anchor="ctr">
            <a:spAutoFit/>
          </a:bodyPr>
          <a:lstStyle/>
          <a:p>
            <a:r>
              <a:rPr lang="mn-MN" altLang="ko-KR" sz="2800" b="1" dirty="0" smtClean="0">
                <a:solidFill>
                  <a:schemeClr val="bg1"/>
                </a:solidFill>
                <a:latin typeface="Times New Roman" panose="02020603050405020304" pitchFamily="18" charset="0"/>
                <a:cs typeface="Times New Roman" panose="02020603050405020304" pitchFamily="18" charset="0"/>
              </a:rPr>
              <a:t>Зээлийн картын зал</a:t>
            </a:r>
            <a:r>
              <a:rPr lang="mn-MN" altLang="ko-KR" sz="2800" b="1" dirty="0" smtClean="0">
                <a:solidFill>
                  <a:schemeClr val="bg1"/>
                </a:solidFill>
                <a:latin typeface="Times New Roman" panose="02020603050405020304" pitchFamily="18" charset="0"/>
                <a:cs typeface="Times New Roman" panose="02020603050405020304" pitchFamily="18" charset="0"/>
              </a:rPr>
              <a:t>и</a:t>
            </a:r>
            <a:r>
              <a:rPr lang="mn-MN" altLang="ko-KR" sz="2800" b="1" dirty="0" smtClean="0">
                <a:solidFill>
                  <a:schemeClr val="bg1"/>
                </a:solidFill>
                <a:latin typeface="Times New Roman" panose="02020603050405020304" pitchFamily="18" charset="0"/>
                <a:cs typeface="Times New Roman" panose="02020603050405020304" pitchFamily="18" charset="0"/>
              </a:rPr>
              <a:t>лан гэж юу вэ?</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67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7CD60F-31E5-47BD-825E-DF5FFB019C06}"/>
              </a:ext>
            </a:extLst>
          </p:cNvPr>
          <p:cNvSpPr txBox="1"/>
          <p:nvPr/>
        </p:nvSpPr>
        <p:spPr>
          <a:xfrm>
            <a:off x="1738289" y="221806"/>
            <a:ext cx="7002755" cy="523220"/>
          </a:xfrm>
          <a:prstGeom prst="rect">
            <a:avLst/>
          </a:prstGeom>
          <a:noFill/>
        </p:spPr>
        <p:txBody>
          <a:bodyPr wrap="square" rtlCol="0" anchor="ctr">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Зээлийн картын зал</a:t>
            </a:r>
            <a:r>
              <a:rPr lang="mn-MN" altLang="ko-KR" sz="2800" b="1" dirty="0" smtClean="0">
                <a:solidFill>
                  <a:schemeClr val="bg1"/>
                </a:solidFill>
                <a:latin typeface="Times New Roman" panose="02020603050405020304" pitchFamily="18" charset="0"/>
                <a:cs typeface="Times New Roman" panose="02020603050405020304" pitchFamily="18" charset="0"/>
              </a:rPr>
              <a:t>и</a:t>
            </a:r>
            <a:r>
              <a:rPr lang="mn-MN" altLang="ko-KR" sz="2800" b="1" dirty="0" smtClean="0">
                <a:solidFill>
                  <a:schemeClr val="bg1"/>
                </a:solidFill>
                <a:latin typeface="Times New Roman" panose="02020603050405020304" pitchFamily="18" charset="0"/>
                <a:cs typeface="Times New Roman" panose="02020603050405020304" pitchFamily="18" charset="0"/>
              </a:rPr>
              <a:t>лангийн хэлбэрүүд</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F7CD60F-31E5-47BD-825E-DF5FFB019C06}"/>
              </a:ext>
            </a:extLst>
          </p:cNvPr>
          <p:cNvSpPr txBox="1"/>
          <p:nvPr/>
        </p:nvSpPr>
        <p:spPr>
          <a:xfrm>
            <a:off x="309967" y="745026"/>
            <a:ext cx="11592731" cy="6001643"/>
          </a:xfrm>
          <a:prstGeom prst="rect">
            <a:avLst/>
          </a:prstGeom>
          <a:noFill/>
        </p:spPr>
        <p:txBody>
          <a:bodyPr wrap="square" rtlCol="0" anchor="ctr">
            <a:spAutoFit/>
          </a:bodyPr>
          <a:lstStyle/>
          <a:p>
            <a:pPr marL="342900" indent="-342900">
              <a:buFont typeface="Arial" panose="020B0604020202020204" pitchFamily="34" charset="0"/>
              <a:buChar char="•"/>
            </a:pPr>
            <a:r>
              <a:rPr lang="mn-MN" sz="2400" b="1" dirty="0" smtClean="0">
                <a:solidFill>
                  <a:schemeClr val="bg1"/>
                </a:solidFill>
                <a:latin typeface="Times New Roman" panose="02020603050405020304" pitchFamily="18" charset="0"/>
                <a:cs typeface="Times New Roman" panose="02020603050405020304" pitchFamily="18" charset="0"/>
              </a:rPr>
              <a:t>Картгүй </a:t>
            </a:r>
            <a:r>
              <a:rPr lang="mn-MN" sz="2400" b="1" dirty="0">
                <a:solidFill>
                  <a:schemeClr val="bg1"/>
                </a:solidFill>
                <a:latin typeface="Times New Roman" panose="02020603050405020304" pitchFamily="18" charset="0"/>
                <a:cs typeface="Times New Roman" panose="02020603050405020304" pitchFamily="18" charset="0"/>
              </a:rPr>
              <a:t>(</a:t>
            </a:r>
            <a:r>
              <a:rPr lang="en-US" sz="2400" b="1" dirty="0">
                <a:solidFill>
                  <a:schemeClr val="bg1"/>
                </a:solidFill>
                <a:latin typeface="Times New Roman" panose="02020603050405020304" pitchFamily="18" charset="0"/>
                <a:cs typeface="Times New Roman" panose="02020603050405020304" pitchFamily="18" charset="0"/>
              </a:rPr>
              <a:t>CNP) </a:t>
            </a:r>
            <a:r>
              <a:rPr lang="mn-MN" sz="2400" b="1" dirty="0" smtClean="0">
                <a:solidFill>
                  <a:schemeClr val="bg1"/>
                </a:solidFill>
                <a:latin typeface="Times New Roman" panose="02020603050405020304" pitchFamily="18" charset="0"/>
                <a:cs typeface="Times New Roman" panose="02020603050405020304" pitchFamily="18" charset="0"/>
              </a:rPr>
              <a:t>залилан</a:t>
            </a: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'Карт байхгүй "гэсэн залилан нь бодит картыг ашиглахгүйгээр ихэвчлэн онлайн эсвэл утсаар үйлдэгддэг. </a:t>
            </a:r>
          </a:p>
          <a:p>
            <a:pPr marL="342900" indent="-342900">
              <a:buFont typeface="Arial" panose="020B0604020202020204" pitchFamily="34" charset="0"/>
              <a:buChar char="•"/>
            </a:pPr>
            <a:r>
              <a:rPr lang="mn-MN" sz="2400" b="1" dirty="0" smtClean="0">
                <a:solidFill>
                  <a:schemeClr val="bg1"/>
                </a:solidFill>
                <a:latin typeface="Times New Roman" panose="02020603050405020304" pitchFamily="18" charset="0"/>
                <a:cs typeface="Times New Roman" panose="02020603050405020304" pitchFamily="18" charset="0"/>
              </a:rPr>
              <a:t>Хуурамч, хууран мэхлэлт</a:t>
            </a:r>
            <a:r>
              <a:rPr lang="en-US" sz="2400" b="1" dirty="0" smtClean="0">
                <a:solidFill>
                  <a:schemeClr val="bg1"/>
                </a:solidFill>
                <a:latin typeface="Times New Roman" panose="02020603050405020304" pitchFamily="18" charset="0"/>
                <a:cs typeface="Times New Roman" panose="02020603050405020304" pitchFamily="18" charset="0"/>
              </a:rPr>
              <a:t>(Skimming)</a:t>
            </a:r>
            <a:r>
              <a:rPr lang="mn-MN" sz="2400" dirty="0">
                <a:solidFill>
                  <a:schemeClr val="bg1"/>
                </a:solidFill>
                <a:latin typeface="Times New Roman" panose="02020603050405020304" pitchFamily="18" charset="0"/>
                <a:cs typeface="Times New Roman" panose="02020603050405020304" pitchFamily="18" charset="0"/>
              </a:rPr>
              <a:t> </a:t>
            </a:r>
            <a:endParaRPr lang="en-US" sz="24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'Скимминг' гэдэг нь төхөөрөмж таны зээлийн картын дэлгэрэнгүй мэдээллийг соронзон туузнаас нь хулгайлж, зээлийн картын </a:t>
            </a:r>
            <a:r>
              <a:rPr lang="en-US" sz="2400" dirty="0">
                <a:solidFill>
                  <a:schemeClr val="bg1"/>
                </a:solidFill>
                <a:latin typeface="Times New Roman" panose="02020603050405020304" pitchFamily="18" charset="0"/>
                <a:cs typeface="Times New Roman" panose="02020603050405020304" pitchFamily="18" charset="0"/>
              </a:rPr>
              <a:t>skimmer </a:t>
            </a:r>
            <a:r>
              <a:rPr lang="mn-MN" sz="2400" dirty="0">
                <a:solidFill>
                  <a:schemeClr val="bg1"/>
                </a:solidFill>
                <a:latin typeface="Times New Roman" panose="02020603050405020304" pitchFamily="18" charset="0"/>
                <a:cs typeface="Times New Roman" panose="02020603050405020304" pitchFamily="18" charset="0"/>
              </a:rPr>
              <a:t>гэгддэг төхөөрөмжийг АТМ эсвэл худалдааны терминалд хавсаргахад ихэвчлэн тохиолддог. </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Алдагдсан, хулгайлагдсан картын </a:t>
            </a:r>
            <a:r>
              <a:rPr lang="mn-MN" sz="2400" b="1" dirty="0" smtClean="0">
                <a:solidFill>
                  <a:schemeClr val="bg1"/>
                </a:solidFill>
                <a:latin typeface="Times New Roman" panose="02020603050405020304" pitchFamily="18" charset="0"/>
                <a:cs typeface="Times New Roman" panose="02020603050405020304" pitchFamily="18" charset="0"/>
              </a:rPr>
              <a:t>луйвар</a:t>
            </a: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Алдагдсан, хулгайлагдсан картын луйвар алдагдсан эсвэл хулгайлагдсан карт дээр </a:t>
            </a:r>
            <a:r>
              <a:rPr lang="mn-MN" sz="2400" dirty="0" smtClean="0">
                <a:solidFill>
                  <a:schemeClr val="bg1"/>
                </a:solidFill>
                <a:latin typeface="Times New Roman" panose="02020603050405020304" pitchFamily="18" charset="0"/>
                <a:cs typeface="Times New Roman" panose="02020603050405020304" pitchFamily="18" charset="0"/>
              </a:rPr>
              <a:t>гар</a:t>
            </a:r>
            <a:r>
              <a:rPr lang="en-US" sz="2400" dirty="0" smtClean="0">
                <a:solidFill>
                  <a:schemeClr val="bg1"/>
                </a:solidFill>
                <a:latin typeface="Times New Roman" panose="02020603050405020304" pitchFamily="18" charset="0"/>
                <a:cs typeface="Times New Roman" panose="02020603050405020304" pitchFamily="18" charset="0"/>
              </a:rPr>
              <a:t>a</a:t>
            </a:r>
            <a:r>
              <a:rPr lang="mn-MN" sz="2400" dirty="0" smtClean="0">
                <a:solidFill>
                  <a:schemeClr val="bg1"/>
                </a:solidFill>
                <a:latin typeface="Times New Roman" panose="02020603050405020304" pitchFamily="18" charset="0"/>
                <a:cs typeface="Times New Roman" panose="02020603050405020304" pitchFamily="18" charset="0"/>
              </a:rPr>
              <a:t>даг</a:t>
            </a:r>
            <a:r>
              <a:rPr lang="mn-MN" sz="24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Карт хэзээ ч ирээгүй луйвар</a:t>
            </a:r>
            <a:r>
              <a:rPr lang="mn-MN" sz="2400" dirty="0">
                <a:solidFill>
                  <a:schemeClr val="bg1"/>
                </a:solidFill>
                <a:latin typeface="Times New Roman" panose="02020603050405020304" pitchFamily="18" charset="0"/>
                <a:cs typeface="Times New Roman" panose="02020603050405020304" pitchFamily="18" charset="0"/>
              </a:rPr>
              <a:t> </a:t>
            </a:r>
            <a:endParaRPr lang="mn-MN" sz="2400" dirty="0" smtClean="0">
              <a:solidFill>
                <a:schemeClr val="bg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'Карт хэзээ ч ирээгүй' гэсэн луйвар нь үйлчлүүлэгчийн хэзээ ч авдаггүй захиалсан картанд гардаг.</a:t>
            </a:r>
          </a:p>
          <a:p>
            <a:pPr marL="342900" indent="-342900">
              <a:buFont typeface="Arial" panose="020B0604020202020204" pitchFamily="34" charset="0"/>
              <a:buChar char="•"/>
            </a:pPr>
            <a:r>
              <a:rPr lang="mn-MN" sz="2400" b="1" dirty="0">
                <a:solidFill>
                  <a:schemeClr val="bg1"/>
                </a:solidFill>
                <a:latin typeface="Times New Roman" panose="02020603050405020304" pitchFamily="18" charset="0"/>
                <a:cs typeface="Times New Roman" panose="02020603050405020304" pitchFamily="18" charset="0"/>
              </a:rPr>
              <a:t>Хуурамч програмын </a:t>
            </a:r>
            <a:r>
              <a:rPr lang="mn-MN" sz="2400" b="1" dirty="0" smtClean="0">
                <a:solidFill>
                  <a:schemeClr val="bg1"/>
                </a:solidFill>
                <a:latin typeface="Times New Roman" panose="02020603050405020304" pitchFamily="18" charset="0"/>
                <a:cs typeface="Times New Roman" panose="02020603050405020304" pitchFamily="18" charset="0"/>
              </a:rPr>
              <a:t>луйвар</a:t>
            </a:r>
          </a:p>
          <a:p>
            <a:pPr marL="800100" lvl="1" indent="-342900">
              <a:buFont typeface="Arial" panose="020B0604020202020204" pitchFamily="34" charset="0"/>
              <a:buChar char="•"/>
            </a:pPr>
            <a:r>
              <a:rPr lang="mn-MN" sz="2400" dirty="0">
                <a:solidFill>
                  <a:schemeClr val="bg1"/>
                </a:solidFill>
                <a:latin typeface="Times New Roman" panose="02020603050405020304" pitchFamily="18" charset="0"/>
                <a:cs typeface="Times New Roman" panose="02020603050405020304" pitchFamily="18" charset="0"/>
              </a:rPr>
              <a:t>Хэрэглэгчийн хуурамч луйвар нь дансыг хэн нэгний хувийн мэдээлэл эсвэл мэдээллийг ашиглан үүсгэсэн тохиолдолд гардаг.</a:t>
            </a:r>
          </a:p>
        </p:txBody>
      </p:sp>
    </p:spTree>
    <p:extLst>
      <p:ext uri="{BB962C8B-B14F-4D97-AF65-F5344CB8AC3E}">
        <p14:creationId xmlns:p14="http://schemas.microsoft.com/office/powerpoint/2010/main" val="1516506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F7CD60F-31E5-47BD-825E-DF5FFB019C06}"/>
              </a:ext>
            </a:extLst>
          </p:cNvPr>
          <p:cNvSpPr txBox="1"/>
          <p:nvPr/>
        </p:nvSpPr>
        <p:spPr>
          <a:xfrm>
            <a:off x="325464" y="253783"/>
            <a:ext cx="5470902" cy="954107"/>
          </a:xfrm>
          <a:prstGeom prst="rect">
            <a:avLst/>
          </a:prstGeom>
          <a:noFill/>
        </p:spPr>
        <p:txBody>
          <a:bodyPr wrap="square" rtlCol="0" anchor="ctr">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Зээлийн картын залилангаас </a:t>
            </a:r>
            <a:r>
              <a:rPr lang="mn-MN" altLang="ko-KR" sz="2800" b="1" dirty="0" smtClean="0">
                <a:solidFill>
                  <a:schemeClr val="bg1"/>
                </a:solidFill>
                <a:latin typeface="Times New Roman" panose="02020603050405020304" pitchFamily="18" charset="0"/>
                <a:cs typeface="Times New Roman" panose="02020603050405020304" pitchFamily="18" charset="0"/>
              </a:rPr>
              <a:t>хэрхэн сэргийлэх вэ?</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DF7CD60F-31E5-47BD-825E-DF5FFB019C06}"/>
              </a:ext>
            </a:extLst>
          </p:cNvPr>
          <p:cNvSpPr txBox="1"/>
          <p:nvPr/>
        </p:nvSpPr>
        <p:spPr>
          <a:xfrm>
            <a:off x="325464" y="1507561"/>
            <a:ext cx="6777791" cy="3046988"/>
          </a:xfrm>
          <a:prstGeom prst="rect">
            <a:avLst/>
          </a:prstGeom>
          <a:noFill/>
        </p:spPr>
        <p:txBody>
          <a:bodyPr wrap="square" rtlCol="0" anchor="ctr">
            <a:spAutoFit/>
          </a:bodyPr>
          <a:lstStyle/>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Вирусын эсрэг програмдаа шинэчлэлт хийж байх</a:t>
            </a:r>
          </a:p>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Сэжиг бүхий сайтуудад итгэхгүй байх</a:t>
            </a:r>
          </a:p>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Сэжигтэй и-мэйлүүдийг нягтлах</a:t>
            </a:r>
          </a:p>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Өөрийн зээлийн тайлангаа шалгах</a:t>
            </a:r>
          </a:p>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Чухал бичиг баримтыг бүү хая</a:t>
            </a:r>
          </a:p>
          <a:p>
            <a:pPr marL="457200" indent="-457200">
              <a:buFont typeface="+mj-lt"/>
              <a:buAutoNum type="arabicPeriod"/>
            </a:pPr>
            <a:r>
              <a:rPr lang="mn-MN" altLang="ko-KR" sz="2400" dirty="0" smtClean="0">
                <a:solidFill>
                  <a:schemeClr val="bg1"/>
                </a:solidFill>
                <a:latin typeface="Times New Roman" panose="02020603050405020304" pitchFamily="18" charset="0"/>
                <a:cs typeface="Times New Roman" panose="02020603050405020304" pitchFamily="18" charset="0"/>
              </a:rPr>
              <a:t>Шуудангийн хайрцагаа түгжих</a:t>
            </a:r>
          </a:p>
          <a:p>
            <a:pPr marL="457200" indent="-457200">
              <a:buFont typeface="+mj-lt"/>
              <a:buAutoNum type="arabicPeriod"/>
            </a:pPr>
            <a:endParaRPr lang="ko-KR" altLang="en-US" sz="2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DF7CD60F-31E5-47BD-825E-DF5FFB019C06}"/>
              </a:ext>
            </a:extLst>
          </p:cNvPr>
          <p:cNvSpPr txBox="1"/>
          <p:nvPr/>
        </p:nvSpPr>
        <p:spPr>
          <a:xfrm>
            <a:off x="6067653" y="3324685"/>
            <a:ext cx="5470902" cy="954107"/>
          </a:xfrm>
          <a:prstGeom prst="rect">
            <a:avLst/>
          </a:prstGeom>
          <a:noFill/>
        </p:spPr>
        <p:txBody>
          <a:bodyPr wrap="square" rtlCol="0" anchor="ctr">
            <a:spAutoFit/>
          </a:bodyPr>
          <a:lstStyle/>
          <a:p>
            <a:pPr algn="ctr"/>
            <a:r>
              <a:rPr lang="mn-MN" altLang="ko-KR" sz="2800" b="1" dirty="0" smtClean="0">
                <a:solidFill>
                  <a:schemeClr val="bg1"/>
                </a:solidFill>
                <a:latin typeface="Times New Roman" panose="02020603050405020304" pitchFamily="18" charset="0"/>
                <a:cs typeface="Times New Roman" panose="02020603050405020304" pitchFamily="18" charset="0"/>
              </a:rPr>
              <a:t>Хэрэв залилуулсан бол юу хийх хэрэгтэй вэ?</a:t>
            </a:r>
            <a:endParaRPr lang="ko-KR" altLang="en-US" sz="2800" b="1"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DF7CD60F-31E5-47BD-825E-DF5FFB019C06}"/>
              </a:ext>
            </a:extLst>
          </p:cNvPr>
          <p:cNvSpPr txBox="1"/>
          <p:nvPr/>
        </p:nvSpPr>
        <p:spPr>
          <a:xfrm>
            <a:off x="5414209" y="4428628"/>
            <a:ext cx="6777791" cy="2308324"/>
          </a:xfrm>
          <a:prstGeom prst="rect">
            <a:avLst/>
          </a:prstGeom>
          <a:noFill/>
        </p:spPr>
        <p:txBody>
          <a:bodyPr wrap="square" rtlCol="0" anchor="ctr">
            <a:spAutoFit/>
          </a:bodyPr>
          <a:lstStyle/>
          <a:p>
            <a:r>
              <a:rPr lang="mn-MN" sz="2400" dirty="0">
                <a:solidFill>
                  <a:schemeClr val="bg1"/>
                </a:solidFill>
                <a:latin typeface="Times New Roman" panose="02020603050405020304" pitchFamily="18" charset="0"/>
                <a:cs typeface="Times New Roman" panose="02020603050405020304" pitchFamily="18" charset="0"/>
              </a:rPr>
              <a:t>Зээлийн болон дебит картуудын сайн тал нь ихэнх нь тэг өр төлбөрийн бодлоготой байдаг тул "зөвшөөрөлгүй гүйлгээ" хийснийхээ төлөө хариуцлага </a:t>
            </a:r>
            <a:r>
              <a:rPr lang="mn-MN" sz="2400" dirty="0" smtClean="0">
                <a:solidFill>
                  <a:schemeClr val="bg1"/>
                </a:solidFill>
                <a:latin typeface="Times New Roman" panose="02020603050405020304" pitchFamily="18" charset="0"/>
                <a:cs typeface="Times New Roman" panose="02020603050405020304" pitchFamily="18" charset="0"/>
              </a:rPr>
              <a:t>хүлээхгүй.</a:t>
            </a:r>
            <a:r>
              <a:rPr lang="mn-MN" sz="2400" dirty="0">
                <a:solidFill>
                  <a:schemeClr val="bg1"/>
                </a:solidFill>
                <a:latin typeface="Times New Roman" panose="02020603050405020304" pitchFamily="18" charset="0"/>
                <a:cs typeface="Times New Roman" panose="02020603050405020304" pitchFamily="18" charset="0"/>
              </a:rPr>
              <a:t> Эдгээр бодлогыг </a:t>
            </a:r>
            <a:r>
              <a:rPr lang="en-US" sz="2400" dirty="0">
                <a:solidFill>
                  <a:schemeClr val="bg1"/>
                </a:solidFill>
                <a:latin typeface="Times New Roman" panose="02020603050405020304" pitchFamily="18" charset="0"/>
                <a:cs typeface="Times New Roman" panose="02020603050405020304" pitchFamily="18" charset="0"/>
              </a:rPr>
              <a:t>Visa, </a:t>
            </a:r>
            <a:r>
              <a:rPr lang="en-US" sz="2400" dirty="0" err="1">
                <a:solidFill>
                  <a:schemeClr val="bg1"/>
                </a:solidFill>
                <a:latin typeface="Times New Roman" panose="02020603050405020304" pitchFamily="18" charset="0"/>
                <a:cs typeface="Times New Roman" panose="02020603050405020304" pitchFamily="18" charset="0"/>
              </a:rPr>
              <a:t>Mastercard</a:t>
            </a:r>
            <a:r>
              <a:rPr lang="en-US" sz="2400" dirty="0">
                <a:solidFill>
                  <a:schemeClr val="bg1"/>
                </a:solidFill>
                <a:latin typeface="Times New Roman" panose="02020603050405020304" pitchFamily="18" charset="0"/>
                <a:cs typeface="Times New Roman" panose="02020603050405020304" pitchFamily="18" charset="0"/>
              </a:rPr>
              <a:t> </a:t>
            </a:r>
            <a:r>
              <a:rPr lang="mn-MN" sz="2400" dirty="0">
                <a:solidFill>
                  <a:schemeClr val="bg1"/>
                </a:solidFill>
                <a:latin typeface="Times New Roman" panose="02020603050405020304" pitchFamily="18" charset="0"/>
                <a:cs typeface="Times New Roman" panose="02020603050405020304" pitchFamily="18" charset="0"/>
              </a:rPr>
              <a:t>эсвэл </a:t>
            </a:r>
            <a:r>
              <a:rPr lang="en-US" sz="2400" dirty="0">
                <a:solidFill>
                  <a:schemeClr val="bg1"/>
                </a:solidFill>
                <a:latin typeface="Times New Roman" panose="02020603050405020304" pitchFamily="18" charset="0"/>
                <a:cs typeface="Times New Roman" panose="02020603050405020304" pitchFamily="18" charset="0"/>
              </a:rPr>
              <a:t>American Express </a:t>
            </a:r>
            <a:r>
              <a:rPr lang="mn-MN" sz="2400" dirty="0">
                <a:solidFill>
                  <a:schemeClr val="bg1"/>
                </a:solidFill>
                <a:latin typeface="Times New Roman" panose="02020603050405020304" pitchFamily="18" charset="0"/>
                <a:cs typeface="Times New Roman" panose="02020603050405020304" pitchFamily="18" charset="0"/>
              </a:rPr>
              <a:t>гэх мэт карт </a:t>
            </a:r>
            <a:r>
              <a:rPr lang="mn-MN" sz="2400" i="1" dirty="0">
                <a:solidFill>
                  <a:schemeClr val="bg1"/>
                </a:solidFill>
                <a:latin typeface="Times New Roman" panose="02020603050405020304" pitchFamily="18" charset="0"/>
                <a:cs typeface="Times New Roman" panose="02020603050405020304" pitchFamily="18" charset="0"/>
              </a:rPr>
              <a:t>гаргагч </a:t>
            </a:r>
            <a:r>
              <a:rPr lang="mn-MN" sz="2400" dirty="0">
                <a:solidFill>
                  <a:schemeClr val="bg1"/>
                </a:solidFill>
                <a:latin typeface="Times New Roman" panose="02020603050405020304" pitchFamily="18" charset="0"/>
                <a:cs typeface="Times New Roman" panose="02020603050405020304" pitchFamily="18" charset="0"/>
              </a:rPr>
              <a:t> </a:t>
            </a:r>
            <a:r>
              <a:rPr lang="mn-MN" sz="2400" dirty="0" smtClean="0">
                <a:solidFill>
                  <a:schemeClr val="bg1"/>
                </a:solidFill>
                <a:latin typeface="Times New Roman" panose="02020603050405020304" pitchFamily="18" charset="0"/>
                <a:cs typeface="Times New Roman" panose="02020603050405020304" pitchFamily="18" charset="0"/>
              </a:rPr>
              <a:t>хэрэгжүүлдэг.</a:t>
            </a:r>
            <a:endParaRPr lang="mn-M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91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028" y="649476"/>
            <a:ext cx="11573197" cy="724247"/>
          </a:xfrm>
        </p:spPr>
        <p:txBody>
          <a:bodyPr/>
          <a:lstStyle/>
          <a:p>
            <a:r>
              <a:rPr lang="mn-MN" sz="2800" dirty="0" smtClean="0">
                <a:latin typeface="Times New Roman" panose="02020603050405020304" pitchFamily="18" charset="0"/>
                <a:cs typeface="Times New Roman" panose="02020603050405020304" pitchFamily="18" charset="0"/>
              </a:rPr>
              <a:t>Алдарт зээлийн картын залилан</a:t>
            </a:r>
            <a:endParaRPr lang="en-US" sz="2800" dirty="0">
              <a:latin typeface="Times New Roman" panose="02020603050405020304" pitchFamily="18" charset="0"/>
              <a:cs typeface="Times New Roman" panose="02020603050405020304" pitchFamily="18" charset="0"/>
            </a:endParaRPr>
          </a:p>
        </p:txBody>
      </p:sp>
      <p:sp>
        <p:nvSpPr>
          <p:cNvPr id="3" name="Text Placeholder 1"/>
          <p:cNvSpPr txBox="1">
            <a:spLocks/>
          </p:cNvSpPr>
          <p:nvPr/>
        </p:nvSpPr>
        <p:spPr>
          <a:xfrm>
            <a:off x="604434" y="1487837"/>
            <a:ext cx="10766156" cy="220075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sz="2000" dirty="0">
                <a:solidFill>
                  <a:schemeClr val="tx1"/>
                </a:solidFill>
                <a:latin typeface="Times New Roman" panose="02020603050405020304" pitchFamily="18" charset="0"/>
                <a:cs typeface="Times New Roman" panose="02020603050405020304" pitchFamily="18" charset="0"/>
              </a:rPr>
              <a:t>2005 оны 7-р сараас 2007 оны 1-р сарын дунд үе хүртэл </a:t>
            </a:r>
            <a:r>
              <a:rPr lang="en-US" sz="2000" dirty="0">
                <a:solidFill>
                  <a:schemeClr val="tx1"/>
                </a:solidFill>
                <a:latin typeface="Times New Roman" panose="02020603050405020304" pitchFamily="18" charset="0"/>
                <a:cs typeface="Times New Roman" panose="02020603050405020304" pitchFamily="18" charset="0"/>
              </a:rPr>
              <a:t>TJX </a:t>
            </a:r>
            <a:r>
              <a:rPr lang="mn-MN" sz="2000" dirty="0" smtClean="0">
                <a:solidFill>
                  <a:schemeClr val="tx1"/>
                </a:solidFill>
                <a:latin typeface="Times New Roman" panose="02020603050405020304" pitchFamily="18" charset="0"/>
                <a:cs typeface="Times New Roman" panose="02020603050405020304" pitchFamily="18" charset="0"/>
              </a:rPr>
              <a:t>компаниудын</a:t>
            </a:r>
            <a:r>
              <a:rPr lang="mn-MN" sz="2000" dirty="0">
                <a:solidFill>
                  <a:schemeClr val="tx1"/>
                </a:solidFill>
                <a:latin typeface="Times New Roman" panose="02020603050405020304" pitchFamily="18" charset="0"/>
                <a:cs typeface="Times New Roman" panose="02020603050405020304" pitchFamily="18" charset="0"/>
              </a:rPr>
              <a:t> системийг зөрчсөн нь 45.6 сая гаруй зээлийн картын мэдээллийг ил болгосон. Альберт </a:t>
            </a:r>
            <a:r>
              <a:rPr lang="mn-MN" sz="2000" dirty="0" smtClean="0">
                <a:solidFill>
                  <a:schemeClr val="tx1"/>
                </a:solidFill>
                <a:latin typeface="Times New Roman" panose="02020603050405020304" pitchFamily="18" charset="0"/>
                <a:cs typeface="Times New Roman" panose="02020603050405020304" pitchFamily="18" charset="0"/>
              </a:rPr>
              <a:t>Гонзалес гэх этгээд</a:t>
            </a:r>
            <a:r>
              <a:rPr lang="mn-MN" sz="2000" dirty="0">
                <a:solidFill>
                  <a:schemeClr val="tx1"/>
                </a:solidFill>
                <a:latin typeface="Times New Roman" panose="02020603050405020304" pitchFamily="18" charset="0"/>
                <a:cs typeface="Times New Roman" panose="02020603050405020304" pitchFamily="18" charset="0"/>
              </a:rPr>
              <a:t> хулгай хийсэн бүлэглэлийн толгойлогч </a:t>
            </a:r>
            <a:r>
              <a:rPr lang="mn-MN" sz="2000" dirty="0" smtClean="0">
                <a:solidFill>
                  <a:schemeClr val="tx1"/>
                </a:solidFill>
                <a:latin typeface="Times New Roman" panose="02020603050405020304" pitchFamily="18" charset="0"/>
                <a:cs typeface="Times New Roman" panose="02020603050405020304" pitchFamily="18" charset="0"/>
              </a:rPr>
              <a:t>нь байсан </a:t>
            </a:r>
            <a:r>
              <a:rPr lang="mn-MN" sz="2000" dirty="0">
                <a:solidFill>
                  <a:schemeClr val="tx1"/>
                </a:solidFill>
                <a:latin typeface="Times New Roman" panose="02020603050405020304" pitchFamily="18" charset="0"/>
                <a:cs typeface="Times New Roman" panose="02020603050405020304" pitchFamily="18" charset="0"/>
              </a:rPr>
              <a:t>юм. </a:t>
            </a:r>
            <a:r>
              <a:rPr lang="mn-MN" sz="2000" dirty="0" smtClean="0">
                <a:solidFill>
                  <a:schemeClr val="tx1"/>
                </a:solidFill>
                <a:latin typeface="Times New Roman" panose="02020603050405020304" pitchFamily="18" charset="0"/>
                <a:cs typeface="Times New Roman" panose="02020603050405020304" pitchFamily="18" charset="0"/>
              </a:rPr>
              <a:t>2009 </a:t>
            </a:r>
            <a:r>
              <a:rPr lang="mn-MN" sz="2000" dirty="0">
                <a:solidFill>
                  <a:schemeClr val="tx1"/>
                </a:solidFill>
                <a:latin typeface="Times New Roman" panose="02020603050405020304" pitchFamily="18" charset="0"/>
                <a:cs typeface="Times New Roman" panose="02020603050405020304" pitchFamily="18" charset="0"/>
              </a:rPr>
              <a:t>оны 8-р сард Гонзалесыг өнөөдрийг хүртэл мэдэгдэж буй хамгийн том зээлийн картын хулгайн </a:t>
            </a:r>
            <a:r>
              <a:rPr lang="mn-MN" sz="2000" dirty="0" smtClean="0">
                <a:solidFill>
                  <a:schemeClr val="tx1"/>
                </a:solidFill>
                <a:latin typeface="Times New Roman" panose="02020603050405020304" pitchFamily="18" charset="0"/>
                <a:cs typeface="Times New Roman" panose="02020603050405020304" pitchFamily="18" charset="0"/>
              </a:rPr>
              <a:t>хэрэгтэн гэж үздэг.</a:t>
            </a:r>
          </a:p>
          <a:p>
            <a:r>
              <a:rPr lang="mn-MN" sz="2000" dirty="0"/>
              <a:t> </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701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1782305" y="2588217"/>
            <a:ext cx="9014042"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1"/>
                </a:solidFill>
                <a:latin typeface="Times New Roman" panose="02020603050405020304" pitchFamily="18" charset="0"/>
                <a:cs typeface="Times New Roman" panose="02020603050405020304" pitchFamily="18" charset="0"/>
              </a:rPr>
              <a:t>Cyberbullying and harassment</a:t>
            </a:r>
          </a:p>
        </p:txBody>
      </p:sp>
    </p:spTree>
    <p:extLst>
      <p:ext uri="{BB962C8B-B14F-4D97-AF65-F5344CB8AC3E}">
        <p14:creationId xmlns:p14="http://schemas.microsoft.com/office/powerpoint/2010/main" val="173016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p:cNvSpPr txBox="1">
            <a:spLocks/>
          </p:cNvSpPr>
          <p:nvPr/>
        </p:nvSpPr>
        <p:spPr>
          <a:xfrm>
            <a:off x="261743" y="155204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mn-MN" sz="3200" b="1" dirty="0" smtClean="0">
                <a:solidFill>
                  <a:schemeClr val="bg1"/>
                </a:solidFill>
                <a:latin typeface="Times New Roman" panose="02020603050405020304" pitchFamily="18" charset="0"/>
                <a:cs typeface="Times New Roman" panose="02020603050405020304" pitchFamily="18" charset="0"/>
              </a:rPr>
              <a:t>Цахим орчин дахь дарамт шахалт ба хүчирхийлэл</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1"/>
          <p:cNvSpPr txBox="1">
            <a:spLocks/>
          </p:cNvSpPr>
          <p:nvPr/>
        </p:nvSpPr>
        <p:spPr>
          <a:xfrm>
            <a:off x="-108488" y="2276296"/>
            <a:ext cx="11573197" cy="35045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sz="2400" dirty="0" smtClean="0">
                <a:solidFill>
                  <a:schemeClr val="bg1"/>
                </a:solidFill>
                <a:latin typeface="Times New Roman" panose="02020603050405020304" pitchFamily="18" charset="0"/>
                <a:cs typeface="Times New Roman" panose="02020603050405020304" pitchFamily="18" charset="0"/>
              </a:rPr>
              <a:t>Энэ төрлийн гэмт хэрэг нь ихэвчлэн цахим орчинд үйлдэгддэг бөгөөд цахим орчинл хэн нэгэнийг ялангуяа өсвөр насныханд ихээхэн тохиолддог ба тэднийг ялгаварлан гадуурхах,дарамт шахалт  шинжтэй хэрэг юм.</a:t>
            </a:r>
          </a:p>
          <a:p>
            <a:r>
              <a:rPr lang="mn-MN" sz="2400" dirty="0" smtClean="0">
                <a:solidFill>
                  <a:schemeClr val="bg1"/>
                </a:solidFill>
                <a:latin typeface="Times New Roman" panose="02020603050405020304" pitchFamily="18" charset="0"/>
                <a:cs typeface="Times New Roman" panose="02020603050405020304" pitchFamily="18" charset="0"/>
              </a:rPr>
              <a:t>Заналхийлэх, танхайрах, худал цуурхал тараах, бэлгийн дур хүслээ илэрхийлэх, хохирогчийн хувийн мэдээллийг олон нийтэд дэлгэх зэрэг үйл хэргийн шинжтэй байдаг.</a:t>
            </a:r>
          </a:p>
          <a:p>
            <a:r>
              <a:rPr lang="mn-MN" sz="2400" dirty="0" smtClean="0">
                <a:solidFill>
                  <a:schemeClr val="bg1"/>
                </a:solidFill>
                <a:latin typeface="Times New Roman" panose="02020603050405020304" pitchFamily="18" charset="0"/>
                <a:cs typeface="Times New Roman" panose="02020603050405020304" pitchFamily="18" charset="0"/>
              </a:rPr>
              <a:t>Ингэснээр хохирогчийн өөрийгөө үнэлэх үнэлэмж буурч, уур уцаар, сэтгэл гутралд орох, цаашлаад амиа хорлох тохиолдол ч үүсэх эрсдэлтэй.</a:t>
            </a:r>
          </a:p>
          <a:p>
            <a:pPr marL="0" indent="0" algn="ctr">
              <a:buNone/>
            </a:pP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664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3">
            <a:extLst>
              <a:ext uri="{FF2B5EF4-FFF2-40B4-BE49-F238E27FC236}">
                <a16:creationId xmlns="" xmlns:a16="http://schemas.microsoft.com/office/drawing/2014/main" id="{7DA86C59-34F4-4919-9F69-A6D243DD90AF}"/>
              </a:ext>
            </a:extLst>
          </p:cNvPr>
          <p:cNvGrpSpPr/>
          <p:nvPr/>
        </p:nvGrpSpPr>
        <p:grpSpPr>
          <a:xfrm>
            <a:off x="6305942" y="1681595"/>
            <a:ext cx="5549658" cy="995025"/>
            <a:chOff x="6102442" y="1483456"/>
            <a:chExt cx="5549658" cy="995025"/>
          </a:xfrm>
        </p:grpSpPr>
        <p:sp>
          <p:nvSpPr>
            <p:cNvPr id="5" name="TextBox 4">
              <a:extLst>
                <a:ext uri="{FF2B5EF4-FFF2-40B4-BE49-F238E27FC236}">
                  <a16:creationId xmlns="" xmlns:a16="http://schemas.microsoft.com/office/drawing/2014/main" id="{8591A18A-7559-4485-BC2C-6ACBBA9F87DF}"/>
                </a:ext>
              </a:extLst>
            </p:cNvPr>
            <p:cNvSpPr txBox="1"/>
            <p:nvPr/>
          </p:nvSpPr>
          <p:spPr>
            <a:xfrm>
              <a:off x="6990260" y="1555151"/>
              <a:ext cx="4661840" cy="923330"/>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Фишинг халдлагын талаарх ойлголтууд?</a:t>
              </a:r>
              <a:endParaRPr lang="ko-KR" altLang="en-US" sz="2700" b="1" dirty="0">
                <a:solidFill>
                  <a:schemeClr val="bg1"/>
                </a:solidFill>
                <a:cs typeface="Arial" pitchFamily="34" charset="0"/>
              </a:endParaRPr>
            </a:p>
          </p:txBody>
        </p:sp>
        <p:sp>
          <p:nvSpPr>
            <p:cNvPr id="6" name="TextBox 5">
              <a:extLst>
                <a:ext uri="{FF2B5EF4-FFF2-40B4-BE49-F238E27FC236}">
                  <a16:creationId xmlns=""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01</a:t>
              </a:r>
              <a:endParaRPr lang="ko-KR" altLang="en-US" sz="4400" b="1" dirty="0">
                <a:solidFill>
                  <a:schemeClr val="bg1"/>
                </a:solidFill>
                <a:cs typeface="Arial" pitchFamily="34" charset="0"/>
              </a:endParaRPr>
            </a:p>
          </p:txBody>
        </p:sp>
      </p:grpSp>
      <p:grpSp>
        <p:nvGrpSpPr>
          <p:cNvPr id="8" name="Group 7">
            <a:extLst>
              <a:ext uri="{FF2B5EF4-FFF2-40B4-BE49-F238E27FC236}">
                <a16:creationId xmlns="" xmlns:a16="http://schemas.microsoft.com/office/drawing/2014/main" id="{51E7642E-CD93-4445-B49C-21F1CF8B80D1}"/>
              </a:ext>
            </a:extLst>
          </p:cNvPr>
          <p:cNvGrpSpPr/>
          <p:nvPr/>
        </p:nvGrpSpPr>
        <p:grpSpPr>
          <a:xfrm>
            <a:off x="6321509" y="3270146"/>
            <a:ext cx="5646084" cy="777510"/>
            <a:chOff x="6118009" y="1933015"/>
            <a:chExt cx="5646084" cy="777510"/>
          </a:xfrm>
        </p:grpSpPr>
        <p:sp>
          <p:nvSpPr>
            <p:cNvPr id="9" name="TextBox 8">
              <a:extLst>
                <a:ext uri="{FF2B5EF4-FFF2-40B4-BE49-F238E27FC236}">
                  <a16:creationId xmlns="" xmlns:a16="http://schemas.microsoft.com/office/drawing/2014/main" id="{EC79CA3D-1245-4812-BE2C-A17717D31459}"/>
                </a:ext>
              </a:extLst>
            </p:cNvPr>
            <p:cNvSpPr txBox="1"/>
            <p:nvPr/>
          </p:nvSpPr>
          <p:spPr>
            <a:xfrm>
              <a:off x="7102253" y="2007050"/>
              <a:ext cx="4661840" cy="507831"/>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Зээлийн картын луйвар</a:t>
              </a:r>
              <a:endParaRPr lang="ko-KR" altLang="en-US" sz="2700" b="1" dirty="0">
                <a:solidFill>
                  <a:schemeClr val="bg1"/>
                </a:solidFill>
                <a:cs typeface="Arial" pitchFamily="34" charset="0"/>
              </a:endParaRPr>
            </a:p>
          </p:txBody>
        </p:sp>
        <p:sp>
          <p:nvSpPr>
            <p:cNvPr id="10" name="TextBox 9">
              <a:extLst>
                <a:ext uri="{FF2B5EF4-FFF2-40B4-BE49-F238E27FC236}">
                  <a16:creationId xmlns="" xmlns:a16="http://schemas.microsoft.com/office/drawing/2014/main" id="{F627DDE9-FE7C-4B7E-A047-E092B6A88859}"/>
                </a:ext>
              </a:extLst>
            </p:cNvPr>
            <p:cNvSpPr txBox="1"/>
            <p:nvPr/>
          </p:nvSpPr>
          <p:spPr>
            <a:xfrm>
              <a:off x="6118009" y="1933015"/>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02</a:t>
              </a:r>
              <a:endParaRPr lang="ko-KR" altLang="en-US" sz="4400" b="1" dirty="0">
                <a:solidFill>
                  <a:schemeClr val="bg1"/>
                </a:solidFill>
                <a:cs typeface="Arial" pitchFamily="34" charset="0"/>
              </a:endParaRPr>
            </a:p>
          </p:txBody>
        </p:sp>
      </p:grpSp>
      <p:grpSp>
        <p:nvGrpSpPr>
          <p:cNvPr id="12" name="Group 11">
            <a:extLst>
              <a:ext uri="{FF2B5EF4-FFF2-40B4-BE49-F238E27FC236}">
                <a16:creationId xmlns="" xmlns:a16="http://schemas.microsoft.com/office/drawing/2014/main" id="{9D3E30DF-4F9D-4D5B-9110-CB46BA5063F2}"/>
              </a:ext>
            </a:extLst>
          </p:cNvPr>
          <p:cNvGrpSpPr/>
          <p:nvPr/>
        </p:nvGrpSpPr>
        <p:grpSpPr>
          <a:xfrm>
            <a:off x="6305942" y="4628131"/>
            <a:ext cx="5886058" cy="1338828"/>
            <a:chOff x="6102442" y="2152008"/>
            <a:chExt cx="5886058" cy="1338828"/>
          </a:xfrm>
        </p:grpSpPr>
        <p:sp>
          <p:nvSpPr>
            <p:cNvPr id="13" name="TextBox 12">
              <a:extLst>
                <a:ext uri="{FF2B5EF4-FFF2-40B4-BE49-F238E27FC236}">
                  <a16:creationId xmlns="" xmlns:a16="http://schemas.microsoft.com/office/drawing/2014/main" id="{5A5757E4-1723-4073-9FC5-1D351F20A151}"/>
                </a:ext>
              </a:extLst>
            </p:cNvPr>
            <p:cNvSpPr txBox="1"/>
            <p:nvPr/>
          </p:nvSpPr>
          <p:spPr>
            <a:xfrm>
              <a:off x="7326660" y="2152008"/>
              <a:ext cx="4661840" cy="1338828"/>
            </a:xfrm>
            <a:prstGeom prst="rect">
              <a:avLst/>
            </a:prstGeom>
            <a:noFill/>
          </p:spPr>
          <p:txBody>
            <a:bodyPr wrap="square" lIns="108000" rIns="108000" rtlCol="0">
              <a:spAutoFit/>
            </a:bodyPr>
            <a:lstStyle/>
            <a:p>
              <a:r>
                <a:rPr lang="mn-MN" altLang="ko-KR" sz="2700" b="1" dirty="0" smtClean="0">
                  <a:solidFill>
                    <a:schemeClr val="bg1"/>
                  </a:solidFill>
                  <a:cs typeface="Arial" pitchFamily="34" charset="0"/>
                </a:rPr>
                <a:t>Цахим орчин дахь дарамт шахалт ба хүчирхийлэл</a:t>
              </a:r>
              <a:endParaRPr lang="ko-KR" altLang="en-US" sz="2700" b="1" dirty="0">
                <a:solidFill>
                  <a:schemeClr val="bg1"/>
                </a:solidFill>
                <a:cs typeface="Arial" pitchFamily="34" charset="0"/>
              </a:endParaRPr>
            </a:p>
          </p:txBody>
        </p:sp>
        <p:sp>
          <p:nvSpPr>
            <p:cNvPr id="14" name="TextBox 13">
              <a:extLst>
                <a:ext uri="{FF2B5EF4-FFF2-40B4-BE49-F238E27FC236}">
                  <a16:creationId xmlns="" xmlns:a16="http://schemas.microsoft.com/office/drawing/2014/main" id="{D7B9AF74-CA02-49F9-88D7-98D77F70D10F}"/>
                </a:ext>
              </a:extLst>
            </p:cNvPr>
            <p:cNvSpPr txBox="1"/>
            <p:nvPr/>
          </p:nvSpPr>
          <p:spPr>
            <a:xfrm>
              <a:off x="6102442" y="2382574"/>
              <a:ext cx="981106" cy="777510"/>
            </a:xfrm>
            <a:prstGeom prst="rect">
              <a:avLst/>
            </a:prstGeom>
            <a:noFill/>
          </p:spPr>
          <p:txBody>
            <a:bodyPr wrap="square" lIns="108000" rIns="108000" rtlCol="0">
              <a:spAutoFit/>
            </a:bodyPr>
            <a:lstStyle/>
            <a:p>
              <a:pPr algn="ctr"/>
              <a:r>
                <a:rPr lang="en-US" altLang="ko-KR" sz="4400" b="1" dirty="0">
                  <a:solidFill>
                    <a:schemeClr val="bg1"/>
                  </a:solidFill>
                  <a:cs typeface="Arial" pitchFamily="34" charset="0"/>
                </a:rPr>
                <a:t>03</a:t>
              </a:r>
              <a:endParaRPr lang="ko-KR" altLang="en-US" sz="4400" b="1" dirty="0">
                <a:solidFill>
                  <a:schemeClr val="bg1"/>
                </a:solidFill>
                <a:cs typeface="Arial" pitchFamily="34" charset="0"/>
              </a:endParaRPr>
            </a:p>
          </p:txBody>
        </p:sp>
      </p:grpSp>
      <p:sp>
        <p:nvSpPr>
          <p:cNvPr id="19" name="TextBox 18">
            <a:extLst>
              <a:ext uri="{FF2B5EF4-FFF2-40B4-BE49-F238E27FC236}">
                <a16:creationId xmlns="" xmlns:a16="http://schemas.microsoft.com/office/drawing/2014/main" id="{042C12F7-AE9B-40D2-A6C4-2F1B6BC860EE}"/>
              </a:ext>
            </a:extLst>
          </p:cNvPr>
          <p:cNvSpPr txBox="1"/>
          <p:nvPr/>
        </p:nvSpPr>
        <p:spPr>
          <a:xfrm>
            <a:off x="6648842" y="379174"/>
            <a:ext cx="4989896" cy="923330"/>
          </a:xfrm>
          <a:prstGeom prst="rect">
            <a:avLst/>
          </a:prstGeom>
          <a:noFill/>
        </p:spPr>
        <p:txBody>
          <a:bodyPr wrap="square" rtlCol="0" anchor="ctr">
            <a:spAutoFit/>
          </a:bodyPr>
          <a:lstStyle/>
          <a:p>
            <a:r>
              <a:rPr lang="mn-MN" altLang="ko-KR" sz="5400" dirty="0" smtClean="0">
                <a:solidFill>
                  <a:schemeClr val="bg1"/>
                </a:solidFill>
                <a:latin typeface="+mj-lt"/>
                <a:cs typeface="Arial" pitchFamily="34" charset="0"/>
              </a:rPr>
              <a:t>Агуулга</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401309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txBox="1">
            <a:spLocks/>
          </p:cNvSpPr>
          <p:nvPr/>
        </p:nvSpPr>
        <p:spPr>
          <a:xfrm>
            <a:off x="339235" y="761635"/>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mn-MN" sz="3200" b="1" dirty="0" smtClean="0">
                <a:solidFill>
                  <a:schemeClr val="bg1"/>
                </a:solidFill>
                <a:latin typeface="Times New Roman" panose="02020603050405020304" pitchFamily="18" charset="0"/>
                <a:cs typeface="Times New Roman" panose="02020603050405020304" pitchFamily="18" charset="0"/>
              </a:rPr>
              <a:t>Цахим орчин дахь дарамт шахалт ба хүчирхийллийн жишээ:</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3" name="Text Placeholder 1"/>
          <p:cNvSpPr txBox="1">
            <a:spLocks/>
          </p:cNvSpPr>
          <p:nvPr/>
        </p:nvSpPr>
        <p:spPr>
          <a:xfrm>
            <a:off x="339234" y="1890428"/>
            <a:ext cx="11573197" cy="46188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mn-MN" sz="2400" dirty="0" smtClean="0">
                <a:solidFill>
                  <a:schemeClr val="bg1"/>
                </a:solidFill>
                <a:latin typeface="Times New Roman" panose="02020603050405020304" pitchFamily="18" charset="0"/>
                <a:cs typeface="Times New Roman" panose="02020603050405020304" pitchFamily="18" charset="0"/>
              </a:rPr>
              <a:t>Энэ </a:t>
            </a:r>
            <a:r>
              <a:rPr lang="mn-MN" sz="2400" dirty="0">
                <a:solidFill>
                  <a:schemeClr val="bg1"/>
                </a:solidFill>
                <a:latin typeface="Times New Roman" panose="02020603050405020304" pitchFamily="18" charset="0"/>
                <a:cs typeface="Times New Roman" panose="02020603050405020304" pitchFamily="18" charset="0"/>
              </a:rPr>
              <a:t>бол Хүчирхийллийн эсрэг үндэсний төвд хандсан жишээнүүдийн нэгээхэн хэсэг. Монголд 10-аас дээш насны 3 хүүхэд тутмын 1 нь фэйсбүүк хэрэглэдэг. Фэйсбүүкт нэвтэрч байгаа хүүхдүүдийн 47 хувь нь 2 ба түүнээс дээш хаягтай, 46.4 хувь нь админ эрхтэй аж. Тэдний 37.3 хувь нь сөрөг сэтгэгдэл бичдэгээс 17 хувь нь бусдыг доромжилсон, нэр хүндэд халдсан, гутаасан бүдүүлэг үг хэллэг ашигласан гэх судалгаа байна</a:t>
            </a:r>
            <a:r>
              <a:rPr lang="mn-MN" sz="2400" dirty="0" smtClean="0">
                <a:solidFill>
                  <a:schemeClr val="bg1"/>
                </a:solidFill>
                <a:latin typeface="Times New Roman" panose="02020603050405020304" pitchFamily="18" charset="0"/>
                <a:cs typeface="Times New Roman" panose="02020603050405020304" pitchFamily="18" charset="0"/>
              </a:rPr>
              <a:t>.</a:t>
            </a:r>
          </a:p>
          <a:p>
            <a:r>
              <a:rPr lang="mn-MN" sz="2400" dirty="0">
                <a:solidFill>
                  <a:schemeClr val="bg1"/>
                </a:solidFill>
                <a:latin typeface="Times New Roman" panose="02020603050405020304" pitchFamily="18" charset="0"/>
                <a:cs typeface="Times New Roman" panose="02020603050405020304" pitchFamily="18" charset="0"/>
              </a:rPr>
              <a:t>Манай улсад 1.2 сая </a:t>
            </a:r>
            <a:r>
              <a:rPr lang="mn-MN" sz="2400" dirty="0" smtClean="0">
                <a:solidFill>
                  <a:schemeClr val="bg1"/>
                </a:solidFill>
                <a:latin typeface="Times New Roman" panose="02020603050405020304" pitchFamily="18" charset="0"/>
                <a:cs typeface="Times New Roman" panose="02020603050405020304" pitchFamily="18" charset="0"/>
              </a:rPr>
              <a:t>хүүхэдтэй. </a:t>
            </a:r>
            <a:r>
              <a:rPr lang="mn-MN" sz="2400" dirty="0">
                <a:solidFill>
                  <a:schemeClr val="bg1"/>
                </a:solidFill>
                <a:latin typeface="Times New Roman" panose="02020603050405020304" pitchFamily="18" charset="0"/>
                <a:cs typeface="Times New Roman" panose="02020603050405020304" pitchFamily="18" charset="0"/>
              </a:rPr>
              <a:t>Өсвөр насныхны 70-ээс дээш хувь нь цахим орчинд үе </a:t>
            </a:r>
            <a:r>
              <a:rPr lang="mn-MN" sz="2400" dirty="0" smtClean="0">
                <a:solidFill>
                  <a:schemeClr val="bg1"/>
                </a:solidFill>
                <a:latin typeface="Times New Roman" panose="02020603050405020304" pitchFamily="18" charset="0"/>
                <a:cs typeface="Times New Roman" panose="02020603050405020304" pitchFamily="18" charset="0"/>
              </a:rPr>
              <a:t>тэнгийнхнийхээ дарамтанд </a:t>
            </a:r>
            <a:r>
              <a:rPr lang="mn-MN" sz="2400" dirty="0">
                <a:solidFill>
                  <a:schemeClr val="bg1"/>
                </a:solidFill>
                <a:latin typeface="Times New Roman" panose="02020603050405020304" pitchFamily="18" charset="0"/>
                <a:cs typeface="Times New Roman" panose="02020603050405020304" pitchFamily="18" charset="0"/>
              </a:rPr>
              <a:t>өртөх, хэлсэн үгийг нь эмзгээр хүлээж авах байдал түгээмэл </a:t>
            </a:r>
            <a:r>
              <a:rPr lang="mn-MN" sz="2400" dirty="0" smtClean="0">
                <a:solidFill>
                  <a:schemeClr val="bg1"/>
                </a:solidFill>
                <a:latin typeface="Times New Roman" panose="02020603050405020304" pitchFamily="18" charset="0"/>
                <a:cs typeface="Times New Roman" panose="02020603050405020304" pitchFamily="18" charset="0"/>
              </a:rPr>
              <a:t>байна.</a:t>
            </a:r>
          </a:p>
          <a:p>
            <a:r>
              <a:rPr lang="mn-MN" sz="2400" dirty="0" smtClean="0">
                <a:solidFill>
                  <a:schemeClr val="bg1"/>
                </a:solidFill>
                <a:latin typeface="Times New Roman" panose="02020603050405020304" pitchFamily="18" charset="0"/>
                <a:cs typeface="Times New Roman" panose="02020603050405020304" pitchFamily="18" charset="0"/>
              </a:rPr>
              <a:t>Үл таних этгээд  цахимаар охидуудтай танилцах, харьцах цаашлаад нүцгэн зургийг нь аван  эргээд барьцаалсан тохиолдол гарсан.Эцэг эх нь мэдээгүйн улмаас тэдгээр охид дарамт шахалтанд орсоор байна.</a:t>
            </a:r>
            <a:endParaRPr lang="mn-MN" sz="2400" dirty="0">
              <a:solidFill>
                <a:schemeClr val="bg1"/>
              </a:solidFill>
              <a:latin typeface="Times New Roman" panose="02020603050405020304" pitchFamily="18" charset="0"/>
              <a:cs typeface="Times New Roman" panose="02020603050405020304" pitchFamily="18" charset="0"/>
            </a:endParaRPr>
          </a:p>
          <a:p>
            <a:pPr marL="0" indent="0" algn="ctr">
              <a:buNone/>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437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75596B00-0CE2-44C6-9AC5-0B5BC6F6C4D9}"/>
              </a:ext>
            </a:extLst>
          </p:cNvPr>
          <p:cNvGrpSpPr/>
          <p:nvPr/>
        </p:nvGrpSpPr>
        <p:grpSpPr>
          <a:xfrm>
            <a:off x="3468549" y="2276475"/>
            <a:ext cx="5269188" cy="3419474"/>
            <a:chOff x="4655870" y="2637505"/>
            <a:chExt cx="2716484" cy="1217603"/>
          </a:xfrm>
          <a:effectLst>
            <a:outerShdw blurRad="50800" dist="38100" dir="5400000" algn="t" rotWithShape="0">
              <a:prstClr val="black">
                <a:alpha val="40000"/>
              </a:prstClr>
            </a:outerShdw>
          </a:effectLst>
        </p:grpSpPr>
        <p:grpSp>
          <p:nvGrpSpPr>
            <p:cNvPr id="6" name="Group 5">
              <a:extLst>
                <a:ext uri="{FF2B5EF4-FFF2-40B4-BE49-F238E27FC236}">
                  <a16:creationId xmlns="" xmlns:a16="http://schemas.microsoft.com/office/drawing/2014/main" id="{5DF549E6-5337-42BD-9C5E-4FF911D21EC1}"/>
                </a:ext>
              </a:extLst>
            </p:cNvPr>
            <p:cNvGrpSpPr/>
            <p:nvPr/>
          </p:nvGrpSpPr>
          <p:grpSpPr>
            <a:xfrm>
              <a:off x="6233054" y="2743150"/>
              <a:ext cx="1139300" cy="952543"/>
              <a:chOff x="5133714" y="3583707"/>
              <a:chExt cx="474339" cy="396585"/>
            </a:xfrm>
          </p:grpSpPr>
          <p:cxnSp>
            <p:nvCxnSpPr>
              <p:cNvPr id="12" name="Connector: Elbow 11">
                <a:extLst>
                  <a:ext uri="{FF2B5EF4-FFF2-40B4-BE49-F238E27FC236}">
                    <a16:creationId xmlns="" xmlns:a16="http://schemas.microsoft.com/office/drawing/2014/main" id="{99FF6450-5DCF-4EA4-9ECD-5DECDA3BADBD}"/>
                  </a:ext>
                </a:extLst>
              </p:cNvPr>
              <p:cNvCxnSpPr>
                <a:cxnSpLocks/>
              </p:cNvCxnSpPr>
              <p:nvPr/>
            </p:nvCxnSpPr>
            <p:spPr>
              <a:xfrm rot="16200000" flipH="1">
                <a:off x="5223467" y="3590067"/>
                <a:ext cx="291134" cy="278415"/>
              </a:xfrm>
              <a:prstGeom prst="bentConnector3">
                <a:avLst>
                  <a:gd name="adj1" fmla="val 98706"/>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 xmlns:a16="http://schemas.microsoft.com/office/drawing/2014/main" id="{637BD6F9-CEA8-471A-B6D6-3D7D3748ACC4}"/>
                  </a:ext>
                </a:extLst>
              </p:cNvPr>
              <p:cNvCxnSpPr>
                <a:cxnSpLocks/>
              </p:cNvCxnSpPr>
              <p:nvPr/>
            </p:nvCxnSpPr>
            <p:spPr>
              <a:xfrm rot="16200000" flipH="1">
                <a:off x="5172591" y="3544830"/>
                <a:ext cx="396585" cy="474339"/>
              </a:xfrm>
              <a:prstGeom prst="bentConnector3">
                <a:avLst>
                  <a:gd name="adj1" fmla="val 10131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 xmlns:a16="http://schemas.microsoft.com/office/drawing/2014/main" id="{3DC2EA36-2D13-4B3D-BFC3-A102F4DEB439}"/>
                </a:ext>
              </a:extLst>
            </p:cNvPr>
            <p:cNvCxnSpPr>
              <a:cxnSpLocks/>
            </p:cNvCxnSpPr>
            <p:nvPr/>
          </p:nvCxnSpPr>
          <p:spPr>
            <a:xfrm>
              <a:off x="6001025" y="2637505"/>
              <a:ext cx="13087" cy="1217603"/>
            </a:xfrm>
            <a:prstGeom prst="line">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 xmlns:a16="http://schemas.microsoft.com/office/drawing/2014/main" id="{11C99EAA-C1C3-4CCA-BEBA-AC2A865E88E4}"/>
                </a:ext>
              </a:extLst>
            </p:cNvPr>
            <p:cNvGrpSpPr/>
            <p:nvPr/>
          </p:nvGrpSpPr>
          <p:grpSpPr>
            <a:xfrm flipH="1">
              <a:off x="4655870" y="2743153"/>
              <a:ext cx="1159245" cy="952554"/>
              <a:chOff x="5125409" y="3583703"/>
              <a:chExt cx="482643" cy="396589"/>
            </a:xfrm>
          </p:grpSpPr>
          <p:cxnSp>
            <p:nvCxnSpPr>
              <p:cNvPr id="10" name="Connector: Elbow 9">
                <a:extLst>
                  <a:ext uri="{FF2B5EF4-FFF2-40B4-BE49-F238E27FC236}">
                    <a16:creationId xmlns="" xmlns:a16="http://schemas.microsoft.com/office/drawing/2014/main" id="{3275D676-AD17-49C5-9DEA-18E954D494CE}"/>
                  </a:ext>
                </a:extLst>
              </p:cNvPr>
              <p:cNvCxnSpPr>
                <a:cxnSpLocks/>
              </p:cNvCxnSpPr>
              <p:nvPr/>
            </p:nvCxnSpPr>
            <p:spPr>
              <a:xfrm rot="16200000" flipH="1">
                <a:off x="5217648" y="3581177"/>
                <a:ext cx="291129" cy="296190"/>
              </a:xfrm>
              <a:prstGeom prst="bentConnector3">
                <a:avLst>
                  <a:gd name="adj1" fmla="val 100929"/>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 xmlns:a16="http://schemas.microsoft.com/office/drawing/2014/main" id="{7437482D-2332-417F-9573-94FD96A7798B}"/>
                  </a:ext>
                </a:extLst>
              </p:cNvPr>
              <p:cNvCxnSpPr>
                <a:cxnSpLocks/>
              </p:cNvCxnSpPr>
              <p:nvPr/>
            </p:nvCxnSpPr>
            <p:spPr>
              <a:xfrm rot="16200000" flipH="1">
                <a:off x="5168436" y="3540676"/>
                <a:ext cx="396589" cy="482643"/>
              </a:xfrm>
              <a:prstGeom prst="bentConnector3">
                <a:avLst>
                  <a:gd name="adj1" fmla="val 99215"/>
                </a:avLst>
              </a:prstGeom>
              <a:ln w="38100">
                <a:solidFill>
                  <a:schemeClr val="bg1"/>
                </a:solidFill>
                <a:headEnd type="none"/>
                <a:tailEnd type="oval"/>
              </a:ln>
            </p:spPr>
            <p:style>
              <a:lnRef idx="1">
                <a:schemeClr val="accent1"/>
              </a:lnRef>
              <a:fillRef idx="0">
                <a:schemeClr val="accent1"/>
              </a:fillRef>
              <a:effectRef idx="0">
                <a:schemeClr val="accent1"/>
              </a:effectRef>
              <a:fontRef idx="minor">
                <a:schemeClr val="tx1"/>
              </a:fontRef>
            </p:style>
          </p:cxnSp>
        </p:grpSp>
      </p:grpSp>
      <p:sp>
        <p:nvSpPr>
          <p:cNvPr id="26" name="Rectangle 25">
            <a:extLst>
              <a:ext uri="{FF2B5EF4-FFF2-40B4-BE49-F238E27FC236}">
                <a16:creationId xmlns="" xmlns:a16="http://schemas.microsoft.com/office/drawing/2014/main" id="{F080A5CE-2A27-4A71-B160-441332CC772B}"/>
              </a:ext>
            </a:extLst>
          </p:cNvPr>
          <p:cNvSpPr/>
          <p:nvPr/>
        </p:nvSpPr>
        <p:spPr>
          <a:xfrm>
            <a:off x="-9524" y="2836196"/>
            <a:ext cx="12196762" cy="1360392"/>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 xmlns:a16="http://schemas.microsoft.com/office/drawing/2014/main" id="{DB2FBFAD-318C-47E8-A82D-2EDEDE3F63EE}"/>
              </a:ext>
            </a:extLst>
          </p:cNvPr>
          <p:cNvSpPr/>
          <p:nvPr/>
        </p:nvSpPr>
        <p:spPr>
          <a:xfrm>
            <a:off x="-4762" y="2938634"/>
            <a:ext cx="12196762" cy="1155517"/>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020C8F30-9C91-4D39-A29C-BCE4134E41E9}"/>
              </a:ext>
            </a:extLst>
          </p:cNvPr>
          <p:cNvSpPr txBox="1"/>
          <p:nvPr/>
        </p:nvSpPr>
        <p:spPr>
          <a:xfrm>
            <a:off x="-18900" y="2869158"/>
            <a:ext cx="12192000" cy="1015663"/>
          </a:xfrm>
          <a:prstGeom prst="rect">
            <a:avLst/>
          </a:prstGeom>
          <a:noFill/>
        </p:spPr>
        <p:txBody>
          <a:bodyPr wrap="square" rtlCol="0" anchor="ctr">
            <a:spAutoFit/>
          </a:bodyPr>
          <a:lstStyle/>
          <a:p>
            <a:pPr algn="ctr"/>
            <a:r>
              <a:rPr lang="mn-MN" altLang="ko-KR" sz="6000" dirty="0" smtClean="0">
                <a:solidFill>
                  <a:schemeClr val="bg1"/>
                </a:solidFill>
                <a:latin typeface="Times New Roman" panose="02020603050405020304" pitchFamily="18" charset="0"/>
                <a:cs typeface="Times New Roman" panose="02020603050405020304" pitchFamily="18" charset="0"/>
              </a:rPr>
              <a:t>Анхаарал хандуулсан баярлалаа</a:t>
            </a:r>
            <a:endParaRPr lang="ko-KR" altLang="en-US" sz="6000" dirty="0">
              <a:solidFill>
                <a:schemeClr val="bg1"/>
              </a:solidFill>
              <a:latin typeface="Times New Roman" panose="02020603050405020304" pitchFamily="18" charset="0"/>
              <a:cs typeface="Times New Roman" panose="02020603050405020304" pitchFamily="18" charset="0"/>
            </a:endParaRPr>
          </a:p>
        </p:txBody>
      </p:sp>
      <p:sp>
        <p:nvSpPr>
          <p:cNvPr id="9" name="Freeform 13">
            <a:extLst>
              <a:ext uri="{FF2B5EF4-FFF2-40B4-BE49-F238E27FC236}">
                <a16:creationId xmlns="" xmlns:a16="http://schemas.microsoft.com/office/drawing/2014/main" id="{8237F776-235B-43B7-A208-7106E24CBAFE}"/>
              </a:ext>
            </a:extLst>
          </p:cNvPr>
          <p:cNvSpPr>
            <a:spLocks noChangeAspect="1"/>
          </p:cNvSpPr>
          <p:nvPr/>
        </p:nvSpPr>
        <p:spPr>
          <a:xfrm flipH="1">
            <a:off x="4878758" y="1367871"/>
            <a:ext cx="2434484" cy="1311656"/>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Tree>
    <p:extLst>
      <p:ext uri="{BB962C8B-B14F-4D97-AF65-F5344CB8AC3E}">
        <p14:creationId xmlns:p14="http://schemas.microsoft.com/office/powerpoint/2010/main" val="1832103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2A65F9EF-384F-4ABB-B0BD-8AA3DEABF65E}"/>
              </a:ext>
            </a:extLst>
          </p:cNvPr>
          <p:cNvSpPr/>
          <p:nvPr/>
        </p:nvSpPr>
        <p:spPr>
          <a:xfrm>
            <a:off x="218914" y="39381"/>
            <a:ext cx="11782426" cy="6553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Placeholder 1"/>
          <p:cNvSpPr>
            <a:spLocks noGrp="1"/>
          </p:cNvSpPr>
          <p:nvPr>
            <p:ph type="body" sz="quarter" idx="10"/>
          </p:nvPr>
        </p:nvSpPr>
        <p:spPr>
          <a:xfrm>
            <a:off x="323529" y="501545"/>
            <a:ext cx="11573197" cy="724247"/>
          </a:xfrm>
        </p:spPr>
        <p:txBody>
          <a:bodyPr>
            <a:normAutofit fontScale="92500" lnSpcReduction="10000"/>
          </a:bodyPr>
          <a:lstStyle/>
          <a:p>
            <a:r>
              <a:rPr lang="mn-MN" b="1" dirty="0" smtClean="0">
                <a:solidFill>
                  <a:schemeClr val="bg1"/>
                </a:solidFill>
                <a:latin typeface="Times New Roman" panose="02020603050405020304" pitchFamily="18" charset="0"/>
                <a:cs typeface="Times New Roman" panose="02020603050405020304" pitchFamily="18" charset="0"/>
              </a:rPr>
              <a:t>Эх сурвалж</a:t>
            </a:r>
            <a:endParaRPr lang="en-US" b="1" dirty="0">
              <a:solidFill>
                <a:schemeClr val="bg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 xmlns:a16="http://schemas.microsoft.com/office/drawing/2014/main" id="{9FCCF21C-A2F7-402D-B2B5-E5D231E4F7FC}"/>
              </a:ext>
            </a:extLst>
          </p:cNvPr>
          <p:cNvGrpSpPr/>
          <p:nvPr/>
        </p:nvGrpSpPr>
        <p:grpSpPr>
          <a:xfrm>
            <a:off x="323529" y="3969815"/>
            <a:ext cx="4613821" cy="2622766"/>
            <a:chOff x="234404" y="1436164"/>
            <a:chExt cx="5861596" cy="3332075"/>
          </a:xfrm>
        </p:grpSpPr>
        <p:sp>
          <p:nvSpPr>
            <p:cNvPr id="4" name="Freeform 13">
              <a:extLst>
                <a:ext uri="{FF2B5EF4-FFF2-40B4-BE49-F238E27FC236}">
                  <a16:creationId xmlns="" xmlns:a16="http://schemas.microsoft.com/office/drawing/2014/main" id="{4803780A-A761-4921-A36D-BEAF4F2AF52E}"/>
                </a:ext>
              </a:extLst>
            </p:cNvPr>
            <p:cNvSpPr>
              <a:spLocks noChangeAspect="1"/>
            </p:cNvSpPr>
            <p:nvPr/>
          </p:nvSpPr>
          <p:spPr>
            <a:xfrm flipH="1">
              <a:off x="579500" y="2412464"/>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 name="Freeform 15">
              <a:extLst>
                <a:ext uri="{FF2B5EF4-FFF2-40B4-BE49-F238E27FC236}">
                  <a16:creationId xmlns="" xmlns:a16="http://schemas.microsoft.com/office/drawing/2014/main" id="{7317AFF8-0932-4ACE-96C5-119F1D5BA035}"/>
                </a:ext>
              </a:extLst>
            </p:cNvPr>
            <p:cNvSpPr>
              <a:spLocks noChangeAspect="1"/>
            </p:cNvSpPr>
            <p:nvPr/>
          </p:nvSpPr>
          <p:spPr>
            <a:xfrm flipH="1">
              <a:off x="4179022" y="2082003"/>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6" name="Freeform 16">
              <a:extLst>
                <a:ext uri="{FF2B5EF4-FFF2-40B4-BE49-F238E27FC236}">
                  <a16:creationId xmlns="" xmlns:a16="http://schemas.microsoft.com/office/drawing/2014/main" id="{FB781256-93F7-40F6-A3A0-553B442926C4}"/>
                </a:ext>
              </a:extLst>
            </p:cNvPr>
            <p:cNvSpPr>
              <a:spLocks noChangeAspect="1"/>
            </p:cNvSpPr>
            <p:nvPr/>
          </p:nvSpPr>
          <p:spPr>
            <a:xfrm flipH="1">
              <a:off x="3725164" y="3077753"/>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7" name="Freeform 17">
              <a:extLst>
                <a:ext uri="{FF2B5EF4-FFF2-40B4-BE49-F238E27FC236}">
                  <a16:creationId xmlns="" xmlns:a16="http://schemas.microsoft.com/office/drawing/2014/main" id="{EC84B727-211D-4CC6-87F2-5ECA380B47D9}"/>
                </a:ext>
              </a:extLst>
            </p:cNvPr>
            <p:cNvSpPr>
              <a:spLocks noChangeAspect="1"/>
            </p:cNvSpPr>
            <p:nvPr/>
          </p:nvSpPr>
          <p:spPr>
            <a:xfrm flipH="1">
              <a:off x="2377432" y="1436164"/>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8" name="Freeform 19">
              <a:extLst>
                <a:ext uri="{FF2B5EF4-FFF2-40B4-BE49-F238E27FC236}">
                  <a16:creationId xmlns="" xmlns:a16="http://schemas.microsoft.com/office/drawing/2014/main" id="{315B8E66-48EE-4714-8FF9-0741A066F61F}"/>
                </a:ext>
              </a:extLst>
            </p:cNvPr>
            <p:cNvSpPr>
              <a:spLocks noChangeAspect="1"/>
            </p:cNvSpPr>
            <p:nvPr/>
          </p:nvSpPr>
          <p:spPr>
            <a:xfrm flipH="1">
              <a:off x="3881518" y="1466188"/>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9" name="Freeform 11">
              <a:extLst>
                <a:ext uri="{FF2B5EF4-FFF2-40B4-BE49-F238E27FC236}">
                  <a16:creationId xmlns="" xmlns:a16="http://schemas.microsoft.com/office/drawing/2014/main" id="{3179E15A-E6A6-4997-AC13-262ED3F3C64B}"/>
                </a:ext>
              </a:extLst>
            </p:cNvPr>
            <p:cNvSpPr/>
            <p:nvPr/>
          </p:nvSpPr>
          <p:spPr>
            <a:xfrm>
              <a:off x="2560213" y="1751374"/>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0" name="Rectangle 19">
              <a:extLst>
                <a:ext uri="{FF2B5EF4-FFF2-40B4-BE49-F238E27FC236}">
                  <a16:creationId xmlns="" xmlns:a16="http://schemas.microsoft.com/office/drawing/2014/main" id="{758E7542-35BA-428F-85B3-06A30F50EA5E}"/>
                </a:ext>
              </a:extLst>
            </p:cNvPr>
            <p:cNvSpPr>
              <a:spLocks noChangeAspect="1"/>
            </p:cNvSpPr>
            <p:nvPr/>
          </p:nvSpPr>
          <p:spPr>
            <a:xfrm>
              <a:off x="3372094" y="2922041"/>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 name="Rectangle 19">
              <a:extLst>
                <a:ext uri="{FF2B5EF4-FFF2-40B4-BE49-F238E27FC236}">
                  <a16:creationId xmlns="" xmlns:a16="http://schemas.microsoft.com/office/drawing/2014/main" id="{B9C02F0E-4E6D-4006-ABD8-5D2E6DC7A3CB}"/>
                </a:ext>
              </a:extLst>
            </p:cNvPr>
            <p:cNvSpPr>
              <a:spLocks noChangeAspect="1"/>
            </p:cNvSpPr>
            <p:nvPr/>
          </p:nvSpPr>
          <p:spPr>
            <a:xfrm>
              <a:off x="2831012" y="2632691"/>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Freeform 27">
              <a:extLst>
                <a:ext uri="{FF2B5EF4-FFF2-40B4-BE49-F238E27FC236}">
                  <a16:creationId xmlns="" xmlns:a16="http://schemas.microsoft.com/office/drawing/2014/main" id="{5D02F501-D092-491C-BF29-317F466322F1}"/>
                </a:ext>
              </a:extLst>
            </p:cNvPr>
            <p:cNvSpPr>
              <a:spLocks noChangeAspect="1"/>
            </p:cNvSpPr>
            <p:nvPr/>
          </p:nvSpPr>
          <p:spPr>
            <a:xfrm flipH="1">
              <a:off x="1168782" y="4025384"/>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3" name="Freeform 28">
              <a:extLst>
                <a:ext uri="{FF2B5EF4-FFF2-40B4-BE49-F238E27FC236}">
                  <a16:creationId xmlns="" xmlns:a16="http://schemas.microsoft.com/office/drawing/2014/main" id="{1E76722E-5607-4818-A1A6-AAEE672ADA59}"/>
                </a:ext>
              </a:extLst>
            </p:cNvPr>
            <p:cNvSpPr>
              <a:spLocks noChangeAspect="1"/>
            </p:cNvSpPr>
            <p:nvPr/>
          </p:nvSpPr>
          <p:spPr>
            <a:xfrm flipH="1">
              <a:off x="3215189" y="3890386"/>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14" name="Rectangle 19">
              <a:extLst>
                <a:ext uri="{FF2B5EF4-FFF2-40B4-BE49-F238E27FC236}">
                  <a16:creationId xmlns="" xmlns:a16="http://schemas.microsoft.com/office/drawing/2014/main" id="{A9B7DBD1-EDD8-4934-A725-2BE9824769A9}"/>
                </a:ext>
              </a:extLst>
            </p:cNvPr>
            <p:cNvSpPr>
              <a:spLocks noChangeAspect="1"/>
            </p:cNvSpPr>
            <p:nvPr/>
          </p:nvSpPr>
          <p:spPr>
            <a:xfrm>
              <a:off x="2578572" y="3361435"/>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Rounded Rectangle 25">
              <a:extLst>
                <a:ext uri="{FF2B5EF4-FFF2-40B4-BE49-F238E27FC236}">
                  <a16:creationId xmlns="" xmlns:a16="http://schemas.microsoft.com/office/drawing/2014/main" id="{8F03D04E-86FE-4834-9FCD-E6900BDA47A1}"/>
                </a:ext>
              </a:extLst>
            </p:cNvPr>
            <p:cNvSpPr/>
            <p:nvPr/>
          </p:nvSpPr>
          <p:spPr>
            <a:xfrm>
              <a:off x="234404" y="1556724"/>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ounded Rectangle 30">
              <a:extLst>
                <a:ext uri="{FF2B5EF4-FFF2-40B4-BE49-F238E27FC236}">
                  <a16:creationId xmlns="" xmlns:a16="http://schemas.microsoft.com/office/drawing/2014/main" id="{FC309266-955B-4105-B6AC-51EFA706583B}"/>
                </a:ext>
              </a:extLst>
            </p:cNvPr>
            <p:cNvSpPr/>
            <p:nvPr/>
          </p:nvSpPr>
          <p:spPr>
            <a:xfrm>
              <a:off x="462758" y="2142423"/>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7" name="Rounded Rectangle 31">
              <a:extLst>
                <a:ext uri="{FF2B5EF4-FFF2-40B4-BE49-F238E27FC236}">
                  <a16:creationId xmlns="" xmlns:a16="http://schemas.microsoft.com/office/drawing/2014/main" id="{4C39580C-7C68-4AA7-B10F-64B38C6BAC25}"/>
                </a:ext>
              </a:extLst>
            </p:cNvPr>
            <p:cNvSpPr/>
            <p:nvPr/>
          </p:nvSpPr>
          <p:spPr>
            <a:xfrm>
              <a:off x="956042"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8" name="Rounded Rectangle 32">
              <a:extLst>
                <a:ext uri="{FF2B5EF4-FFF2-40B4-BE49-F238E27FC236}">
                  <a16:creationId xmlns="" xmlns:a16="http://schemas.microsoft.com/office/drawing/2014/main" id="{29757F5D-0E09-44D8-B054-8BAEB6E01C11}"/>
                </a:ext>
              </a:extLst>
            </p:cNvPr>
            <p:cNvSpPr/>
            <p:nvPr/>
          </p:nvSpPr>
          <p:spPr>
            <a:xfrm>
              <a:off x="1689086" y="1849573"/>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41" name="Group 40">
            <a:extLst>
              <a:ext uri="{FF2B5EF4-FFF2-40B4-BE49-F238E27FC236}">
                <a16:creationId xmlns="" xmlns:a16="http://schemas.microsoft.com/office/drawing/2014/main" id="{4E7E9E7B-8C83-4176-8D28-381644D3C5B3}"/>
              </a:ext>
            </a:extLst>
          </p:cNvPr>
          <p:cNvGrpSpPr/>
          <p:nvPr/>
        </p:nvGrpSpPr>
        <p:grpSpPr>
          <a:xfrm>
            <a:off x="5018620" y="3504935"/>
            <a:ext cx="3700410" cy="3057524"/>
            <a:chOff x="5341503" y="1641366"/>
            <a:chExt cx="6129058" cy="5064234"/>
          </a:xfrm>
        </p:grpSpPr>
        <p:sp>
          <p:nvSpPr>
            <p:cNvPr id="35" name="Freeform: Shape 34">
              <a:extLst>
                <a:ext uri="{FF2B5EF4-FFF2-40B4-BE49-F238E27FC236}">
                  <a16:creationId xmlns="" xmlns:a16="http://schemas.microsoft.com/office/drawing/2014/main" id="{64A4D1B5-4D0D-4AEC-8133-F0197442DBF0}"/>
                </a:ext>
              </a:extLst>
            </p:cNvPr>
            <p:cNvSpPr/>
            <p:nvPr/>
          </p:nvSpPr>
          <p:spPr>
            <a:xfrm>
              <a:off x="5921212" y="5501859"/>
              <a:ext cx="838200" cy="1104900"/>
            </a:xfrm>
            <a:custGeom>
              <a:avLst/>
              <a:gdLst>
                <a:gd name="connsiteX0" fmla="*/ 117521 w 838200"/>
                <a:gd name="connsiteY0" fmla="*/ 577215 h 1104900"/>
                <a:gd name="connsiteX1" fmla="*/ 29891 w 838200"/>
                <a:gd name="connsiteY1" fmla="*/ 904875 h 1104900"/>
                <a:gd name="connsiteX2" fmla="*/ 7984 w 838200"/>
                <a:gd name="connsiteY2" fmla="*/ 949643 h 1104900"/>
                <a:gd name="connsiteX3" fmla="*/ 90851 w 838200"/>
                <a:gd name="connsiteY3" fmla="*/ 1094423 h 1104900"/>
                <a:gd name="connsiteX4" fmla="*/ 192769 w 838200"/>
                <a:gd name="connsiteY4" fmla="*/ 1097280 h 1104900"/>
                <a:gd name="connsiteX5" fmla="*/ 492806 w 838200"/>
                <a:gd name="connsiteY5" fmla="*/ 1102995 h 1104900"/>
                <a:gd name="connsiteX6" fmla="*/ 526144 w 838200"/>
                <a:gd name="connsiteY6" fmla="*/ 1105853 h 1104900"/>
                <a:gd name="connsiteX7" fmla="*/ 570912 w 838200"/>
                <a:gd name="connsiteY7" fmla="*/ 1061085 h 1104900"/>
                <a:gd name="connsiteX8" fmla="*/ 605202 w 838200"/>
                <a:gd name="connsiteY8" fmla="*/ 1031557 h 1104900"/>
                <a:gd name="connsiteX9" fmla="*/ 773794 w 838200"/>
                <a:gd name="connsiteY9" fmla="*/ 1045845 h 1104900"/>
                <a:gd name="connsiteX10" fmla="*/ 841421 w 838200"/>
                <a:gd name="connsiteY10" fmla="*/ 1002983 h 1104900"/>
                <a:gd name="connsiteX11" fmla="*/ 789987 w 838200"/>
                <a:gd name="connsiteY11" fmla="*/ 919163 h 1104900"/>
                <a:gd name="connsiteX12" fmla="*/ 720454 w 838200"/>
                <a:gd name="connsiteY12" fmla="*/ 871538 h 1104900"/>
                <a:gd name="connsiteX13" fmla="*/ 623299 w 838200"/>
                <a:gd name="connsiteY13" fmla="*/ 565785 h 1104900"/>
                <a:gd name="connsiteX14" fmla="*/ 674734 w 838200"/>
                <a:gd name="connsiteY14" fmla="*/ 110490 h 1104900"/>
                <a:gd name="connsiteX15" fmla="*/ 704262 w 838200"/>
                <a:gd name="connsiteY15" fmla="*/ 0 h 1104900"/>
                <a:gd name="connsiteX16" fmla="*/ 20366 w 838200"/>
                <a:gd name="connsiteY16" fmla="*/ 0 h 1104900"/>
                <a:gd name="connsiteX17" fmla="*/ 117521 w 838200"/>
                <a:gd name="connsiteY17" fmla="*/ 577215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38200" h="1104900">
                  <a:moveTo>
                    <a:pt x="117521" y="577215"/>
                  </a:moveTo>
                  <a:cubicBezTo>
                    <a:pt x="120379" y="695325"/>
                    <a:pt x="101329" y="806768"/>
                    <a:pt x="29891" y="904875"/>
                  </a:cubicBezTo>
                  <a:cubicBezTo>
                    <a:pt x="20366" y="918210"/>
                    <a:pt x="13699" y="934403"/>
                    <a:pt x="7984" y="949643"/>
                  </a:cubicBezTo>
                  <a:cubicBezTo>
                    <a:pt x="-16781" y="1019175"/>
                    <a:pt x="17509" y="1079182"/>
                    <a:pt x="90851" y="1094423"/>
                  </a:cubicBezTo>
                  <a:cubicBezTo>
                    <a:pt x="125141" y="1101090"/>
                    <a:pt x="159431" y="1102995"/>
                    <a:pt x="192769" y="1097280"/>
                  </a:cubicBezTo>
                  <a:cubicBezTo>
                    <a:pt x="292781" y="1082993"/>
                    <a:pt x="393746" y="1082993"/>
                    <a:pt x="492806" y="1102995"/>
                  </a:cubicBezTo>
                  <a:cubicBezTo>
                    <a:pt x="503284" y="1104900"/>
                    <a:pt x="514714" y="1105853"/>
                    <a:pt x="526144" y="1105853"/>
                  </a:cubicBezTo>
                  <a:cubicBezTo>
                    <a:pt x="567102" y="1106805"/>
                    <a:pt x="573769" y="1100138"/>
                    <a:pt x="570912" y="1061085"/>
                  </a:cubicBezTo>
                  <a:cubicBezTo>
                    <a:pt x="569006" y="1032510"/>
                    <a:pt x="578531" y="1027748"/>
                    <a:pt x="605202" y="1031557"/>
                  </a:cubicBezTo>
                  <a:cubicBezTo>
                    <a:pt x="661399" y="1040130"/>
                    <a:pt x="717596" y="1045845"/>
                    <a:pt x="773794" y="1045845"/>
                  </a:cubicBezTo>
                  <a:cubicBezTo>
                    <a:pt x="819514" y="1044893"/>
                    <a:pt x="838564" y="1033463"/>
                    <a:pt x="841421" y="1002983"/>
                  </a:cubicBezTo>
                  <a:cubicBezTo>
                    <a:pt x="846184" y="959168"/>
                    <a:pt x="829039" y="930593"/>
                    <a:pt x="789987" y="919163"/>
                  </a:cubicBezTo>
                  <a:cubicBezTo>
                    <a:pt x="760459" y="911543"/>
                    <a:pt x="737599" y="895350"/>
                    <a:pt x="720454" y="871538"/>
                  </a:cubicBezTo>
                  <a:cubicBezTo>
                    <a:pt x="654732" y="780098"/>
                    <a:pt x="607106" y="682943"/>
                    <a:pt x="623299" y="565785"/>
                  </a:cubicBezTo>
                  <a:cubicBezTo>
                    <a:pt x="643301" y="414338"/>
                    <a:pt x="651874" y="260985"/>
                    <a:pt x="674734" y="110490"/>
                  </a:cubicBezTo>
                  <a:cubicBezTo>
                    <a:pt x="680449" y="71438"/>
                    <a:pt x="690926" y="35243"/>
                    <a:pt x="704262" y="0"/>
                  </a:cubicBezTo>
                  <a:lnTo>
                    <a:pt x="20366" y="0"/>
                  </a:lnTo>
                  <a:cubicBezTo>
                    <a:pt x="82279" y="186690"/>
                    <a:pt x="111806" y="381000"/>
                    <a:pt x="117521" y="577215"/>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6" name="Freeform: Shape 35">
              <a:extLst>
                <a:ext uri="{FF2B5EF4-FFF2-40B4-BE49-F238E27FC236}">
                  <a16:creationId xmlns="" xmlns:a16="http://schemas.microsoft.com/office/drawing/2014/main" id="{BB85500B-B1A0-4A4F-A168-D79504A46B7F}"/>
                </a:ext>
              </a:extLst>
            </p:cNvPr>
            <p:cNvSpPr/>
            <p:nvPr/>
          </p:nvSpPr>
          <p:spPr>
            <a:xfrm>
              <a:off x="8955288" y="5494973"/>
              <a:ext cx="876300" cy="1190625"/>
            </a:xfrm>
            <a:custGeom>
              <a:avLst/>
              <a:gdLst>
                <a:gd name="connsiteX0" fmla="*/ 199072 w 876300"/>
                <a:gd name="connsiteY0" fmla="*/ 361950 h 1190625"/>
                <a:gd name="connsiteX1" fmla="*/ 263843 w 876300"/>
                <a:gd name="connsiteY1" fmla="*/ 594360 h 1190625"/>
                <a:gd name="connsiteX2" fmla="*/ 296228 w 876300"/>
                <a:gd name="connsiteY2" fmla="*/ 702945 h 1190625"/>
                <a:gd name="connsiteX3" fmla="*/ 323850 w 876300"/>
                <a:gd name="connsiteY3" fmla="*/ 898207 h 1190625"/>
                <a:gd name="connsiteX4" fmla="*/ 290513 w 876300"/>
                <a:gd name="connsiteY4" fmla="*/ 965835 h 1190625"/>
                <a:gd name="connsiteX5" fmla="*/ 231458 w 876300"/>
                <a:gd name="connsiteY5" fmla="*/ 1045845 h 1190625"/>
                <a:gd name="connsiteX6" fmla="*/ 279083 w 876300"/>
                <a:gd name="connsiteY6" fmla="*/ 1165860 h 1190625"/>
                <a:gd name="connsiteX7" fmla="*/ 435293 w 876300"/>
                <a:gd name="connsiteY7" fmla="*/ 1192530 h 1190625"/>
                <a:gd name="connsiteX8" fmla="*/ 753428 w 876300"/>
                <a:gd name="connsiteY8" fmla="*/ 1170623 h 1190625"/>
                <a:gd name="connsiteX9" fmla="*/ 839153 w 876300"/>
                <a:gd name="connsiteY9" fmla="*/ 1162050 h 1190625"/>
                <a:gd name="connsiteX10" fmla="*/ 878205 w 876300"/>
                <a:gd name="connsiteY10" fmla="*/ 1102995 h 1190625"/>
                <a:gd name="connsiteX11" fmla="*/ 826770 w 876300"/>
                <a:gd name="connsiteY11" fmla="*/ 1023938 h 1190625"/>
                <a:gd name="connsiteX12" fmla="*/ 678180 w 876300"/>
                <a:gd name="connsiteY12" fmla="*/ 703897 h 1190625"/>
                <a:gd name="connsiteX13" fmla="*/ 674370 w 876300"/>
                <a:gd name="connsiteY13" fmla="*/ 627697 h 1190625"/>
                <a:gd name="connsiteX14" fmla="*/ 577215 w 876300"/>
                <a:gd name="connsiteY14" fmla="*/ 139065 h 1190625"/>
                <a:gd name="connsiteX15" fmla="*/ 543878 w 876300"/>
                <a:gd name="connsiteY15" fmla="*/ 0 h 1190625"/>
                <a:gd name="connsiteX16" fmla="*/ 0 w 876300"/>
                <a:gd name="connsiteY16" fmla="*/ 0 h 1190625"/>
                <a:gd name="connsiteX17" fmla="*/ 199072 w 876300"/>
                <a:gd name="connsiteY17" fmla="*/ 361950 h 119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76300" h="1190625">
                  <a:moveTo>
                    <a:pt x="199072" y="361950"/>
                  </a:moveTo>
                  <a:cubicBezTo>
                    <a:pt x="233363" y="436245"/>
                    <a:pt x="250508" y="515303"/>
                    <a:pt x="263843" y="594360"/>
                  </a:cubicBezTo>
                  <a:cubicBezTo>
                    <a:pt x="270510" y="631507"/>
                    <a:pt x="280035" y="668655"/>
                    <a:pt x="296228" y="702945"/>
                  </a:cubicBezTo>
                  <a:cubicBezTo>
                    <a:pt x="324803" y="765810"/>
                    <a:pt x="328613" y="831532"/>
                    <a:pt x="323850" y="898207"/>
                  </a:cubicBezTo>
                  <a:cubicBezTo>
                    <a:pt x="322897" y="924878"/>
                    <a:pt x="307658" y="945832"/>
                    <a:pt x="290513" y="965835"/>
                  </a:cubicBezTo>
                  <a:cubicBezTo>
                    <a:pt x="268605" y="991553"/>
                    <a:pt x="244793" y="1014413"/>
                    <a:pt x="231458" y="1045845"/>
                  </a:cubicBezTo>
                  <a:cubicBezTo>
                    <a:pt x="205740" y="1102995"/>
                    <a:pt x="220980" y="1142048"/>
                    <a:pt x="279083" y="1165860"/>
                  </a:cubicBezTo>
                  <a:cubicBezTo>
                    <a:pt x="328613" y="1186815"/>
                    <a:pt x="381953" y="1190625"/>
                    <a:pt x="435293" y="1192530"/>
                  </a:cubicBezTo>
                  <a:cubicBezTo>
                    <a:pt x="541972" y="1195388"/>
                    <a:pt x="647700" y="1183005"/>
                    <a:pt x="753428" y="1170623"/>
                  </a:cubicBezTo>
                  <a:cubicBezTo>
                    <a:pt x="782003" y="1167765"/>
                    <a:pt x="811530" y="1167765"/>
                    <a:pt x="839153" y="1162050"/>
                  </a:cubicBezTo>
                  <a:cubicBezTo>
                    <a:pt x="875347" y="1155382"/>
                    <a:pt x="883920" y="1139190"/>
                    <a:pt x="878205" y="1102995"/>
                  </a:cubicBezTo>
                  <a:cubicBezTo>
                    <a:pt x="872490" y="1068705"/>
                    <a:pt x="852488" y="1044893"/>
                    <a:pt x="826770" y="1023938"/>
                  </a:cubicBezTo>
                  <a:cubicBezTo>
                    <a:pt x="726758" y="941070"/>
                    <a:pt x="676275" y="834390"/>
                    <a:pt x="678180" y="703897"/>
                  </a:cubicBezTo>
                  <a:cubicBezTo>
                    <a:pt x="678180" y="678180"/>
                    <a:pt x="676275" y="652463"/>
                    <a:pt x="674370" y="627697"/>
                  </a:cubicBezTo>
                  <a:cubicBezTo>
                    <a:pt x="660083" y="461010"/>
                    <a:pt x="618172" y="300038"/>
                    <a:pt x="577215" y="139065"/>
                  </a:cubicBezTo>
                  <a:cubicBezTo>
                    <a:pt x="565785" y="92393"/>
                    <a:pt x="554355" y="46672"/>
                    <a:pt x="543878" y="0"/>
                  </a:cubicBezTo>
                  <a:lnTo>
                    <a:pt x="0" y="0"/>
                  </a:lnTo>
                  <a:cubicBezTo>
                    <a:pt x="74295" y="115253"/>
                    <a:pt x="140970" y="236220"/>
                    <a:pt x="199072" y="36195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7" name="Freeform: Shape 36">
              <a:extLst>
                <a:ext uri="{FF2B5EF4-FFF2-40B4-BE49-F238E27FC236}">
                  <a16:creationId xmlns="" xmlns:a16="http://schemas.microsoft.com/office/drawing/2014/main" id="{2B785D67-2939-4FF5-858A-878F3C151ED0}"/>
                </a:ext>
              </a:extLst>
            </p:cNvPr>
            <p:cNvSpPr/>
            <p:nvPr/>
          </p:nvSpPr>
          <p:spPr>
            <a:xfrm>
              <a:off x="5341503" y="4411070"/>
              <a:ext cx="4152900" cy="1093647"/>
            </a:xfrm>
            <a:custGeom>
              <a:avLst/>
              <a:gdLst>
                <a:gd name="connsiteX0" fmla="*/ 6668 w 4152900"/>
                <a:gd name="connsiteY0" fmla="*/ 648653 h 1057275"/>
                <a:gd name="connsiteX1" fmla="*/ 58103 w 4152900"/>
                <a:gd name="connsiteY1" fmla="*/ 617220 h 1057275"/>
                <a:gd name="connsiteX2" fmla="*/ 206693 w 4152900"/>
                <a:gd name="connsiteY2" fmla="*/ 402907 h 1057275"/>
                <a:gd name="connsiteX3" fmla="*/ 280035 w 4152900"/>
                <a:gd name="connsiteY3" fmla="*/ 181928 h 1057275"/>
                <a:gd name="connsiteX4" fmla="*/ 315278 w 4152900"/>
                <a:gd name="connsiteY4" fmla="*/ 85725 h 1057275"/>
                <a:gd name="connsiteX5" fmla="*/ 331470 w 4152900"/>
                <a:gd name="connsiteY5" fmla="*/ 71438 h 1057275"/>
                <a:gd name="connsiteX6" fmla="*/ 347663 w 4152900"/>
                <a:gd name="connsiteY6" fmla="*/ 90488 h 1057275"/>
                <a:gd name="connsiteX7" fmla="*/ 361950 w 4152900"/>
                <a:gd name="connsiteY7" fmla="*/ 159067 h 1057275"/>
                <a:gd name="connsiteX8" fmla="*/ 574358 w 4152900"/>
                <a:gd name="connsiteY8" fmla="*/ 987742 h 1057275"/>
                <a:gd name="connsiteX9" fmla="*/ 599123 w 4152900"/>
                <a:gd name="connsiteY9" fmla="*/ 1056323 h 1057275"/>
                <a:gd name="connsiteX10" fmla="*/ 1283970 w 4152900"/>
                <a:gd name="connsiteY10" fmla="*/ 1056323 h 1057275"/>
                <a:gd name="connsiteX11" fmla="*/ 1400175 w 4152900"/>
                <a:gd name="connsiteY11" fmla="*/ 882015 h 1057275"/>
                <a:gd name="connsiteX12" fmla="*/ 1508760 w 4152900"/>
                <a:gd name="connsiteY12" fmla="*/ 768667 h 1057275"/>
                <a:gd name="connsiteX13" fmla="*/ 1689735 w 4152900"/>
                <a:gd name="connsiteY13" fmla="*/ 706755 h 1057275"/>
                <a:gd name="connsiteX14" fmla="*/ 1968818 w 4152900"/>
                <a:gd name="connsiteY14" fmla="*/ 701040 h 1057275"/>
                <a:gd name="connsiteX15" fmla="*/ 2546985 w 4152900"/>
                <a:gd name="connsiteY15" fmla="*/ 502920 h 1057275"/>
                <a:gd name="connsiteX16" fmla="*/ 2591753 w 4152900"/>
                <a:gd name="connsiteY16" fmla="*/ 518160 h 1057275"/>
                <a:gd name="connsiteX17" fmla="*/ 2619375 w 4152900"/>
                <a:gd name="connsiteY17" fmla="*/ 582930 h 1057275"/>
                <a:gd name="connsiteX18" fmla="*/ 2704148 w 4152900"/>
                <a:gd name="connsiteY18" fmla="*/ 965835 h 1057275"/>
                <a:gd name="connsiteX19" fmla="*/ 2703195 w 4152900"/>
                <a:gd name="connsiteY19" fmla="*/ 1057275 h 1057275"/>
                <a:gd name="connsiteX20" fmla="*/ 3198495 w 4152900"/>
                <a:gd name="connsiteY20" fmla="*/ 1057275 h 1057275"/>
                <a:gd name="connsiteX21" fmla="*/ 3264218 w 4152900"/>
                <a:gd name="connsiteY21" fmla="*/ 647700 h 1057275"/>
                <a:gd name="connsiteX22" fmla="*/ 3283268 w 4152900"/>
                <a:gd name="connsiteY22" fmla="*/ 620078 h 1057275"/>
                <a:gd name="connsiteX23" fmla="*/ 3325178 w 4152900"/>
                <a:gd name="connsiteY23" fmla="*/ 632460 h 1057275"/>
                <a:gd name="connsiteX24" fmla="*/ 3356610 w 4152900"/>
                <a:gd name="connsiteY24" fmla="*/ 686753 h 1057275"/>
                <a:gd name="connsiteX25" fmla="*/ 3460433 w 4152900"/>
                <a:gd name="connsiteY25" fmla="*/ 852488 h 1057275"/>
                <a:gd name="connsiteX26" fmla="*/ 3610928 w 4152900"/>
                <a:gd name="connsiteY26" fmla="*/ 1057275 h 1057275"/>
                <a:gd name="connsiteX27" fmla="*/ 4154805 w 4152900"/>
                <a:gd name="connsiteY27" fmla="*/ 1057275 h 1057275"/>
                <a:gd name="connsiteX28" fmla="*/ 4009073 w 4152900"/>
                <a:gd name="connsiteY28" fmla="*/ 368617 h 1057275"/>
                <a:gd name="connsiteX29" fmla="*/ 3931920 w 4152900"/>
                <a:gd name="connsiteY29" fmla="*/ 0 h 1057275"/>
                <a:gd name="connsiteX30" fmla="*/ 244793 w 4152900"/>
                <a:gd name="connsiteY30" fmla="*/ 0 h 1057275"/>
                <a:gd name="connsiteX31" fmla="*/ 23813 w 4152900"/>
                <a:gd name="connsiteY31" fmla="*/ 591503 h 1057275"/>
                <a:gd name="connsiteX32" fmla="*/ 0 w 4152900"/>
                <a:gd name="connsiteY32" fmla="*/ 632460 h 1057275"/>
                <a:gd name="connsiteX33" fmla="*/ 0 w 4152900"/>
                <a:gd name="connsiteY33" fmla="*/ 638175 h 1057275"/>
                <a:gd name="connsiteX34" fmla="*/ 6668 w 4152900"/>
                <a:gd name="connsiteY34" fmla="*/ 648653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52900" h="1057275">
                  <a:moveTo>
                    <a:pt x="6668" y="648653"/>
                  </a:moveTo>
                  <a:cubicBezTo>
                    <a:pt x="20955" y="660082"/>
                    <a:pt x="42863" y="630555"/>
                    <a:pt x="58103" y="617220"/>
                  </a:cubicBezTo>
                  <a:cubicBezTo>
                    <a:pt x="124778" y="559117"/>
                    <a:pt x="171450" y="483870"/>
                    <a:pt x="206693" y="402907"/>
                  </a:cubicBezTo>
                  <a:cubicBezTo>
                    <a:pt x="239078" y="331470"/>
                    <a:pt x="263843" y="258128"/>
                    <a:pt x="280035" y="181928"/>
                  </a:cubicBezTo>
                  <a:cubicBezTo>
                    <a:pt x="287655" y="147638"/>
                    <a:pt x="297180" y="115253"/>
                    <a:pt x="315278" y="85725"/>
                  </a:cubicBezTo>
                  <a:cubicBezTo>
                    <a:pt x="319088" y="79057"/>
                    <a:pt x="322898" y="71438"/>
                    <a:pt x="331470" y="71438"/>
                  </a:cubicBezTo>
                  <a:cubicBezTo>
                    <a:pt x="342900" y="71438"/>
                    <a:pt x="345758" y="80963"/>
                    <a:pt x="347663" y="90488"/>
                  </a:cubicBezTo>
                  <a:cubicBezTo>
                    <a:pt x="353378" y="113347"/>
                    <a:pt x="358140" y="135255"/>
                    <a:pt x="361950" y="159067"/>
                  </a:cubicBezTo>
                  <a:cubicBezTo>
                    <a:pt x="401003" y="443865"/>
                    <a:pt x="470535" y="719138"/>
                    <a:pt x="574358" y="987742"/>
                  </a:cubicBezTo>
                  <a:cubicBezTo>
                    <a:pt x="582930" y="1010603"/>
                    <a:pt x="591503" y="1033463"/>
                    <a:pt x="599123" y="1056323"/>
                  </a:cubicBezTo>
                  <a:lnTo>
                    <a:pt x="1283970" y="1056323"/>
                  </a:lnTo>
                  <a:cubicBezTo>
                    <a:pt x="1309688" y="991553"/>
                    <a:pt x="1347788" y="932497"/>
                    <a:pt x="1400175" y="882015"/>
                  </a:cubicBezTo>
                  <a:cubicBezTo>
                    <a:pt x="1437323" y="845820"/>
                    <a:pt x="1471613" y="806767"/>
                    <a:pt x="1508760" y="768667"/>
                  </a:cubicBezTo>
                  <a:cubicBezTo>
                    <a:pt x="1558290" y="717232"/>
                    <a:pt x="1624013" y="710565"/>
                    <a:pt x="1689735" y="706755"/>
                  </a:cubicBezTo>
                  <a:cubicBezTo>
                    <a:pt x="1783080" y="701992"/>
                    <a:pt x="1875473" y="708660"/>
                    <a:pt x="1968818" y="701040"/>
                  </a:cubicBezTo>
                  <a:cubicBezTo>
                    <a:pt x="2179320" y="683895"/>
                    <a:pt x="2371725" y="620078"/>
                    <a:pt x="2546985" y="502920"/>
                  </a:cubicBezTo>
                  <a:cubicBezTo>
                    <a:pt x="2574608" y="484822"/>
                    <a:pt x="2583180" y="489585"/>
                    <a:pt x="2591753" y="518160"/>
                  </a:cubicBezTo>
                  <a:cubicBezTo>
                    <a:pt x="2598420" y="540067"/>
                    <a:pt x="2607945" y="561975"/>
                    <a:pt x="2619375" y="582930"/>
                  </a:cubicBezTo>
                  <a:cubicBezTo>
                    <a:pt x="2684145" y="702945"/>
                    <a:pt x="2704148" y="831532"/>
                    <a:pt x="2704148" y="965835"/>
                  </a:cubicBezTo>
                  <a:cubicBezTo>
                    <a:pt x="2704148" y="996315"/>
                    <a:pt x="2704148" y="1026795"/>
                    <a:pt x="2703195" y="1057275"/>
                  </a:cubicBezTo>
                  <a:lnTo>
                    <a:pt x="3198495" y="1057275"/>
                  </a:lnTo>
                  <a:cubicBezTo>
                    <a:pt x="3228023" y="922020"/>
                    <a:pt x="3252788" y="785813"/>
                    <a:pt x="3264218" y="647700"/>
                  </a:cubicBezTo>
                  <a:cubicBezTo>
                    <a:pt x="3265170" y="634365"/>
                    <a:pt x="3268980" y="622935"/>
                    <a:pt x="3283268" y="620078"/>
                  </a:cubicBezTo>
                  <a:cubicBezTo>
                    <a:pt x="3299460" y="617220"/>
                    <a:pt x="3315653" y="616267"/>
                    <a:pt x="3325178" y="632460"/>
                  </a:cubicBezTo>
                  <a:cubicBezTo>
                    <a:pt x="3336608" y="650557"/>
                    <a:pt x="3348038" y="667703"/>
                    <a:pt x="3356610" y="686753"/>
                  </a:cubicBezTo>
                  <a:cubicBezTo>
                    <a:pt x="3382328" y="747713"/>
                    <a:pt x="3418523" y="802005"/>
                    <a:pt x="3460433" y="852488"/>
                  </a:cubicBezTo>
                  <a:cubicBezTo>
                    <a:pt x="3513773" y="918210"/>
                    <a:pt x="3564255" y="986790"/>
                    <a:pt x="3610928" y="1057275"/>
                  </a:cubicBezTo>
                  <a:lnTo>
                    <a:pt x="4154805" y="1057275"/>
                  </a:lnTo>
                  <a:cubicBezTo>
                    <a:pt x="4102418" y="828675"/>
                    <a:pt x="4059555" y="597217"/>
                    <a:pt x="4009073" y="368617"/>
                  </a:cubicBezTo>
                  <a:cubicBezTo>
                    <a:pt x="3982403" y="245745"/>
                    <a:pt x="3948113" y="124778"/>
                    <a:pt x="3931920" y="0"/>
                  </a:cubicBezTo>
                  <a:lnTo>
                    <a:pt x="244793" y="0"/>
                  </a:lnTo>
                  <a:cubicBezTo>
                    <a:pt x="207645" y="205740"/>
                    <a:pt x="131445" y="402907"/>
                    <a:pt x="23813" y="591503"/>
                  </a:cubicBezTo>
                  <a:cubicBezTo>
                    <a:pt x="16193" y="603885"/>
                    <a:pt x="1905" y="619125"/>
                    <a:pt x="0" y="632460"/>
                  </a:cubicBezTo>
                  <a:lnTo>
                    <a:pt x="0" y="638175"/>
                  </a:lnTo>
                  <a:cubicBezTo>
                    <a:pt x="953" y="641985"/>
                    <a:pt x="2858" y="645795"/>
                    <a:pt x="6668" y="648653"/>
                  </a:cubicBezTo>
                  <a:close/>
                </a:path>
              </a:pathLst>
            </a:custGeom>
            <a:solidFill>
              <a:schemeClr val="accent3"/>
            </a:solidFill>
            <a:ln w="9525" cap="flat">
              <a:noFill/>
              <a:prstDash val="solid"/>
              <a:miter/>
            </a:ln>
          </p:spPr>
          <p:txBody>
            <a:bodyPr rtlCol="0" anchor="ctr"/>
            <a:lstStyle/>
            <a:p>
              <a:endParaRPr lang="en-US" dirty="0"/>
            </a:p>
          </p:txBody>
        </p:sp>
        <p:sp>
          <p:nvSpPr>
            <p:cNvPr id="38" name="Freeform: Shape 37">
              <a:extLst>
                <a:ext uri="{FF2B5EF4-FFF2-40B4-BE49-F238E27FC236}">
                  <a16:creationId xmlns="" xmlns:a16="http://schemas.microsoft.com/office/drawing/2014/main" id="{2D3266EF-1F40-4150-A1CB-F2B41726A5FE}"/>
                </a:ext>
              </a:extLst>
            </p:cNvPr>
            <p:cNvSpPr/>
            <p:nvPr/>
          </p:nvSpPr>
          <p:spPr>
            <a:xfrm>
              <a:off x="7861308" y="5495925"/>
              <a:ext cx="676275" cy="1209675"/>
            </a:xfrm>
            <a:custGeom>
              <a:avLst/>
              <a:gdLst>
                <a:gd name="connsiteX0" fmla="*/ 647257 w 676275"/>
                <a:gd name="connsiteY0" fmla="*/ 1192530 h 1209675"/>
                <a:gd name="connsiteX1" fmla="*/ 679642 w 676275"/>
                <a:gd name="connsiteY1" fmla="*/ 1157287 h 1209675"/>
                <a:gd name="connsiteX2" fmla="*/ 643447 w 676275"/>
                <a:gd name="connsiteY2" fmla="*/ 1059180 h 1209675"/>
                <a:gd name="connsiteX3" fmla="*/ 567247 w 676275"/>
                <a:gd name="connsiteY3" fmla="*/ 989647 h 1209675"/>
                <a:gd name="connsiteX4" fmla="*/ 529147 w 676275"/>
                <a:gd name="connsiteY4" fmla="*/ 772478 h 1209675"/>
                <a:gd name="connsiteX5" fmla="*/ 567247 w 676275"/>
                <a:gd name="connsiteY5" fmla="*/ 637222 h 1209675"/>
                <a:gd name="connsiteX6" fmla="*/ 569152 w 676275"/>
                <a:gd name="connsiteY6" fmla="*/ 621030 h 1209675"/>
                <a:gd name="connsiteX7" fmla="*/ 665355 w 676275"/>
                <a:gd name="connsiteY7" fmla="*/ 68580 h 1209675"/>
                <a:gd name="connsiteX8" fmla="*/ 680595 w 676275"/>
                <a:gd name="connsiteY8" fmla="*/ 0 h 1209675"/>
                <a:gd name="connsiteX9" fmla="*/ 185295 w 676275"/>
                <a:gd name="connsiteY9" fmla="*/ 0 h 1209675"/>
                <a:gd name="connsiteX10" fmla="*/ 165292 w 676275"/>
                <a:gd name="connsiteY10" fmla="*/ 453390 h 1209675"/>
                <a:gd name="connsiteX11" fmla="*/ 155767 w 676275"/>
                <a:gd name="connsiteY11" fmla="*/ 719138 h 1209675"/>
                <a:gd name="connsiteX12" fmla="*/ 129097 w 676275"/>
                <a:gd name="connsiteY12" fmla="*/ 886778 h 1209675"/>
                <a:gd name="connsiteX13" fmla="*/ 105285 w 676275"/>
                <a:gd name="connsiteY13" fmla="*/ 916305 h 1209675"/>
                <a:gd name="connsiteX14" fmla="*/ 510 w 676275"/>
                <a:gd name="connsiteY14" fmla="*/ 1100137 h 1209675"/>
                <a:gd name="connsiteX15" fmla="*/ 21465 w 676275"/>
                <a:gd name="connsiteY15" fmla="*/ 1143953 h 1209675"/>
                <a:gd name="connsiteX16" fmla="*/ 176722 w 676275"/>
                <a:gd name="connsiteY16" fmla="*/ 1219200 h 1209675"/>
                <a:gd name="connsiteX17" fmla="*/ 532005 w 676275"/>
                <a:gd name="connsiteY17" fmla="*/ 1219200 h 1209675"/>
                <a:gd name="connsiteX18" fmla="*/ 598680 w 676275"/>
                <a:gd name="connsiteY18" fmla="*/ 1201103 h 1209675"/>
                <a:gd name="connsiteX19" fmla="*/ 647257 w 676275"/>
                <a:gd name="connsiteY19" fmla="*/ 119253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6275" h="1209675">
                  <a:moveTo>
                    <a:pt x="647257" y="1192530"/>
                  </a:moveTo>
                  <a:cubicBezTo>
                    <a:pt x="671070" y="1193483"/>
                    <a:pt x="681547" y="1180148"/>
                    <a:pt x="679642" y="1157287"/>
                  </a:cubicBezTo>
                  <a:cubicBezTo>
                    <a:pt x="677737" y="1121092"/>
                    <a:pt x="668212" y="1087755"/>
                    <a:pt x="643447" y="1059180"/>
                  </a:cubicBezTo>
                  <a:cubicBezTo>
                    <a:pt x="620587" y="1033462"/>
                    <a:pt x="593917" y="1011555"/>
                    <a:pt x="567247" y="989647"/>
                  </a:cubicBezTo>
                  <a:cubicBezTo>
                    <a:pt x="495810" y="927735"/>
                    <a:pt x="482475" y="854392"/>
                    <a:pt x="529147" y="772478"/>
                  </a:cubicBezTo>
                  <a:cubicBezTo>
                    <a:pt x="552960" y="729615"/>
                    <a:pt x="570105" y="686753"/>
                    <a:pt x="567247" y="637222"/>
                  </a:cubicBezTo>
                  <a:cubicBezTo>
                    <a:pt x="567247" y="631507"/>
                    <a:pt x="567247" y="625792"/>
                    <a:pt x="569152" y="621030"/>
                  </a:cubicBezTo>
                  <a:cubicBezTo>
                    <a:pt x="625350" y="441007"/>
                    <a:pt x="624397" y="251460"/>
                    <a:pt x="665355" y="68580"/>
                  </a:cubicBezTo>
                  <a:cubicBezTo>
                    <a:pt x="670117" y="45720"/>
                    <a:pt x="675832" y="22860"/>
                    <a:pt x="680595" y="0"/>
                  </a:cubicBezTo>
                  <a:lnTo>
                    <a:pt x="185295" y="0"/>
                  </a:lnTo>
                  <a:cubicBezTo>
                    <a:pt x="182437" y="151447"/>
                    <a:pt x="171960" y="301942"/>
                    <a:pt x="165292" y="453390"/>
                  </a:cubicBezTo>
                  <a:cubicBezTo>
                    <a:pt x="161482" y="541972"/>
                    <a:pt x="159577" y="630555"/>
                    <a:pt x="155767" y="719138"/>
                  </a:cubicBezTo>
                  <a:cubicBezTo>
                    <a:pt x="152910" y="775335"/>
                    <a:pt x="138622" y="830580"/>
                    <a:pt x="129097" y="886778"/>
                  </a:cubicBezTo>
                  <a:cubicBezTo>
                    <a:pt x="126240" y="901065"/>
                    <a:pt x="119572" y="909638"/>
                    <a:pt x="105285" y="916305"/>
                  </a:cubicBezTo>
                  <a:cubicBezTo>
                    <a:pt x="53850" y="939165"/>
                    <a:pt x="-6158" y="1044892"/>
                    <a:pt x="510" y="1100137"/>
                  </a:cubicBezTo>
                  <a:cubicBezTo>
                    <a:pt x="2415" y="1117283"/>
                    <a:pt x="10035" y="1132523"/>
                    <a:pt x="21465" y="1143953"/>
                  </a:cubicBezTo>
                  <a:cubicBezTo>
                    <a:pt x="64327" y="1188720"/>
                    <a:pt x="114810" y="1216342"/>
                    <a:pt x="176722" y="1219200"/>
                  </a:cubicBezTo>
                  <a:lnTo>
                    <a:pt x="532005" y="1219200"/>
                  </a:lnTo>
                  <a:cubicBezTo>
                    <a:pt x="554865" y="1217295"/>
                    <a:pt x="577725" y="1211580"/>
                    <a:pt x="598680" y="1201103"/>
                  </a:cubicBezTo>
                  <a:cubicBezTo>
                    <a:pt x="613920" y="1192530"/>
                    <a:pt x="631065" y="1192530"/>
                    <a:pt x="647257" y="1192530"/>
                  </a:cubicBezTo>
                  <a:close/>
                </a:path>
              </a:pathLst>
            </a:custGeom>
            <a:solidFill>
              <a:schemeClr val="accent4">
                <a:lumMod val="60000"/>
                <a:lumOff val="40000"/>
              </a:schemeClr>
            </a:solidFill>
            <a:ln w="9525" cap="flat">
              <a:noFill/>
              <a:prstDash val="solid"/>
              <a:miter/>
            </a:ln>
          </p:spPr>
          <p:txBody>
            <a:bodyPr rtlCol="0" anchor="ctr"/>
            <a:lstStyle/>
            <a:p>
              <a:endParaRPr lang="en-US" dirty="0"/>
            </a:p>
          </p:txBody>
        </p:sp>
        <p:sp>
          <p:nvSpPr>
            <p:cNvPr id="39" name="Freeform: Shape 38">
              <a:extLst>
                <a:ext uri="{FF2B5EF4-FFF2-40B4-BE49-F238E27FC236}">
                  <a16:creationId xmlns="" xmlns:a16="http://schemas.microsoft.com/office/drawing/2014/main" id="{F327C145-3696-411C-8902-DB470BDF1B13}"/>
                </a:ext>
              </a:extLst>
            </p:cNvPr>
            <p:cNvSpPr/>
            <p:nvPr/>
          </p:nvSpPr>
          <p:spPr>
            <a:xfrm>
              <a:off x="5585343" y="3380423"/>
              <a:ext cx="5610225" cy="1057275"/>
            </a:xfrm>
            <a:custGeom>
              <a:avLst/>
              <a:gdLst>
                <a:gd name="connsiteX0" fmla="*/ 3676650 w 5610225"/>
                <a:gd name="connsiteY0" fmla="*/ 693420 h 1057275"/>
                <a:gd name="connsiteX1" fmla="*/ 3679508 w 5610225"/>
                <a:gd name="connsiteY1" fmla="*/ 537210 h 1057275"/>
                <a:gd name="connsiteX2" fmla="*/ 3707130 w 5610225"/>
                <a:gd name="connsiteY2" fmla="*/ 521017 h 1057275"/>
                <a:gd name="connsiteX3" fmla="*/ 3951923 w 5610225"/>
                <a:gd name="connsiteY3" fmla="*/ 623888 h 1057275"/>
                <a:gd name="connsiteX4" fmla="*/ 4186238 w 5610225"/>
                <a:gd name="connsiteY4" fmla="*/ 641033 h 1057275"/>
                <a:gd name="connsiteX5" fmla="*/ 4285298 w 5610225"/>
                <a:gd name="connsiteY5" fmla="*/ 541020 h 1057275"/>
                <a:gd name="connsiteX6" fmla="*/ 4287203 w 5610225"/>
                <a:gd name="connsiteY6" fmla="*/ 361950 h 1057275"/>
                <a:gd name="connsiteX7" fmla="*/ 4330065 w 5610225"/>
                <a:gd name="connsiteY7" fmla="*/ 312420 h 1057275"/>
                <a:gd name="connsiteX8" fmla="*/ 4591050 w 5610225"/>
                <a:gd name="connsiteY8" fmla="*/ 200978 h 1057275"/>
                <a:gd name="connsiteX9" fmla="*/ 4659630 w 5610225"/>
                <a:gd name="connsiteY9" fmla="*/ 208597 h 1057275"/>
                <a:gd name="connsiteX10" fmla="*/ 4672013 w 5610225"/>
                <a:gd name="connsiteY10" fmla="*/ 228600 h 1057275"/>
                <a:gd name="connsiteX11" fmla="*/ 4927283 w 5610225"/>
                <a:gd name="connsiteY11" fmla="*/ 368617 h 1057275"/>
                <a:gd name="connsiteX12" fmla="*/ 5003483 w 5610225"/>
                <a:gd name="connsiteY12" fmla="*/ 398145 h 1057275"/>
                <a:gd name="connsiteX13" fmla="*/ 5200650 w 5610225"/>
                <a:gd name="connsiteY13" fmla="*/ 657225 h 1057275"/>
                <a:gd name="connsiteX14" fmla="*/ 5283518 w 5610225"/>
                <a:gd name="connsiteY14" fmla="*/ 761047 h 1057275"/>
                <a:gd name="connsiteX15" fmla="*/ 5305425 w 5610225"/>
                <a:gd name="connsiteY15" fmla="*/ 781050 h 1057275"/>
                <a:gd name="connsiteX16" fmla="*/ 5348288 w 5610225"/>
                <a:gd name="connsiteY16" fmla="*/ 771525 h 1057275"/>
                <a:gd name="connsiteX17" fmla="*/ 5342573 w 5610225"/>
                <a:gd name="connsiteY17" fmla="*/ 743903 h 1057275"/>
                <a:gd name="connsiteX18" fmla="*/ 5166360 w 5610225"/>
                <a:gd name="connsiteY18" fmla="*/ 465772 h 1057275"/>
                <a:gd name="connsiteX19" fmla="*/ 5102543 w 5610225"/>
                <a:gd name="connsiteY19" fmla="*/ 376238 h 1057275"/>
                <a:gd name="connsiteX20" fmla="*/ 5074920 w 5610225"/>
                <a:gd name="connsiteY20" fmla="*/ 327660 h 1057275"/>
                <a:gd name="connsiteX21" fmla="*/ 5091113 w 5610225"/>
                <a:gd name="connsiteY21" fmla="*/ 312420 h 1057275"/>
                <a:gd name="connsiteX22" fmla="*/ 5143500 w 5610225"/>
                <a:gd name="connsiteY22" fmla="*/ 333375 h 1057275"/>
                <a:gd name="connsiteX23" fmla="*/ 5334953 w 5610225"/>
                <a:gd name="connsiteY23" fmla="*/ 385763 h 1057275"/>
                <a:gd name="connsiteX24" fmla="*/ 5455920 w 5610225"/>
                <a:gd name="connsiteY24" fmla="*/ 344805 h 1057275"/>
                <a:gd name="connsiteX25" fmla="*/ 5335905 w 5610225"/>
                <a:gd name="connsiteY25" fmla="*/ 318135 h 1057275"/>
                <a:gd name="connsiteX26" fmla="*/ 5175885 w 5610225"/>
                <a:gd name="connsiteY26" fmla="*/ 242888 h 1057275"/>
                <a:gd name="connsiteX27" fmla="*/ 5159693 w 5610225"/>
                <a:gd name="connsiteY27" fmla="*/ 213360 h 1057275"/>
                <a:gd name="connsiteX28" fmla="*/ 5188268 w 5610225"/>
                <a:gd name="connsiteY28" fmla="*/ 200978 h 1057275"/>
                <a:gd name="connsiteX29" fmla="*/ 5400675 w 5610225"/>
                <a:gd name="connsiteY29" fmla="*/ 122872 h 1057275"/>
                <a:gd name="connsiteX30" fmla="*/ 5496878 w 5610225"/>
                <a:gd name="connsiteY30" fmla="*/ 78105 h 1057275"/>
                <a:gd name="connsiteX31" fmla="*/ 5615940 w 5610225"/>
                <a:gd name="connsiteY31" fmla="*/ 0 h 1057275"/>
                <a:gd name="connsiteX32" fmla="*/ 115253 w 5610225"/>
                <a:gd name="connsiteY32" fmla="*/ 0 h 1057275"/>
                <a:gd name="connsiteX33" fmla="*/ 108585 w 5610225"/>
                <a:gd name="connsiteY33" fmla="*/ 15240 h 1057275"/>
                <a:gd name="connsiteX34" fmla="*/ 19050 w 5610225"/>
                <a:gd name="connsiteY34" fmla="*/ 626745 h 1057275"/>
                <a:gd name="connsiteX35" fmla="*/ 0 w 5610225"/>
                <a:gd name="connsiteY35" fmla="*/ 1057275 h 1057275"/>
                <a:gd name="connsiteX36" fmla="*/ 3689985 w 5610225"/>
                <a:gd name="connsiteY36" fmla="*/ 1057275 h 1057275"/>
                <a:gd name="connsiteX37" fmla="*/ 3685223 w 5610225"/>
                <a:gd name="connsiteY37" fmla="*/ 1015365 h 1057275"/>
                <a:gd name="connsiteX38" fmla="*/ 3676650 w 5610225"/>
                <a:gd name="connsiteY38" fmla="*/ 693420 h 1057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5610225" h="1057275">
                  <a:moveTo>
                    <a:pt x="3676650" y="693420"/>
                  </a:moveTo>
                  <a:cubicBezTo>
                    <a:pt x="3677603" y="641985"/>
                    <a:pt x="3679508" y="588645"/>
                    <a:pt x="3679508" y="537210"/>
                  </a:cubicBezTo>
                  <a:cubicBezTo>
                    <a:pt x="3679508" y="513397"/>
                    <a:pt x="3687128" y="511492"/>
                    <a:pt x="3707130" y="521017"/>
                  </a:cubicBezTo>
                  <a:cubicBezTo>
                    <a:pt x="3786188" y="561022"/>
                    <a:pt x="3865245" y="601028"/>
                    <a:pt x="3951923" y="623888"/>
                  </a:cubicBezTo>
                  <a:cubicBezTo>
                    <a:pt x="4028123" y="643890"/>
                    <a:pt x="4107180" y="650558"/>
                    <a:pt x="4186238" y="641033"/>
                  </a:cubicBezTo>
                  <a:cubicBezTo>
                    <a:pt x="4257675" y="632460"/>
                    <a:pt x="4278630" y="611505"/>
                    <a:pt x="4285298" y="541020"/>
                  </a:cubicBezTo>
                  <a:cubicBezTo>
                    <a:pt x="4291013" y="481013"/>
                    <a:pt x="4294823" y="421958"/>
                    <a:pt x="4287203" y="361950"/>
                  </a:cubicBezTo>
                  <a:cubicBezTo>
                    <a:pt x="4282440" y="323850"/>
                    <a:pt x="4292918" y="312420"/>
                    <a:pt x="4330065" y="312420"/>
                  </a:cubicBezTo>
                  <a:cubicBezTo>
                    <a:pt x="4432935" y="311467"/>
                    <a:pt x="4520565" y="278130"/>
                    <a:pt x="4591050" y="200978"/>
                  </a:cubicBezTo>
                  <a:cubicBezTo>
                    <a:pt x="4616768" y="173355"/>
                    <a:pt x="4637723" y="178117"/>
                    <a:pt x="4659630" y="208597"/>
                  </a:cubicBezTo>
                  <a:cubicBezTo>
                    <a:pt x="4664393" y="214313"/>
                    <a:pt x="4668203" y="220980"/>
                    <a:pt x="4672013" y="228600"/>
                  </a:cubicBezTo>
                  <a:cubicBezTo>
                    <a:pt x="4719638" y="341947"/>
                    <a:pt x="4818698" y="366713"/>
                    <a:pt x="4927283" y="368617"/>
                  </a:cubicBezTo>
                  <a:cubicBezTo>
                    <a:pt x="4958715" y="369570"/>
                    <a:pt x="4981575" y="375285"/>
                    <a:pt x="5003483" y="398145"/>
                  </a:cubicBezTo>
                  <a:cubicBezTo>
                    <a:pt x="5079683" y="477203"/>
                    <a:pt x="5134928" y="571500"/>
                    <a:pt x="5200650" y="657225"/>
                  </a:cubicBezTo>
                  <a:cubicBezTo>
                    <a:pt x="5227320" y="692468"/>
                    <a:pt x="5254943" y="726757"/>
                    <a:pt x="5283518" y="761047"/>
                  </a:cubicBezTo>
                  <a:cubicBezTo>
                    <a:pt x="5289233" y="768668"/>
                    <a:pt x="5297805" y="775335"/>
                    <a:pt x="5305425" y="781050"/>
                  </a:cubicBezTo>
                  <a:cubicBezTo>
                    <a:pt x="5321618" y="790575"/>
                    <a:pt x="5335905" y="782003"/>
                    <a:pt x="5348288" y="771525"/>
                  </a:cubicBezTo>
                  <a:cubicBezTo>
                    <a:pt x="5361623" y="760095"/>
                    <a:pt x="5347335" y="750570"/>
                    <a:pt x="5342573" y="743903"/>
                  </a:cubicBezTo>
                  <a:cubicBezTo>
                    <a:pt x="5277803" y="654368"/>
                    <a:pt x="5220653" y="561975"/>
                    <a:pt x="5166360" y="465772"/>
                  </a:cubicBezTo>
                  <a:cubicBezTo>
                    <a:pt x="5148263" y="433388"/>
                    <a:pt x="5125403" y="404813"/>
                    <a:pt x="5102543" y="376238"/>
                  </a:cubicBezTo>
                  <a:cubicBezTo>
                    <a:pt x="5090160" y="361950"/>
                    <a:pt x="5079683" y="346710"/>
                    <a:pt x="5074920" y="327660"/>
                  </a:cubicBezTo>
                  <a:cubicBezTo>
                    <a:pt x="5071110" y="313372"/>
                    <a:pt x="5073968" y="304800"/>
                    <a:pt x="5091113" y="312420"/>
                  </a:cubicBezTo>
                  <a:cubicBezTo>
                    <a:pt x="5108258" y="320040"/>
                    <a:pt x="5125403" y="326708"/>
                    <a:pt x="5143500" y="333375"/>
                  </a:cubicBezTo>
                  <a:cubicBezTo>
                    <a:pt x="5205413" y="359092"/>
                    <a:pt x="5268278" y="381000"/>
                    <a:pt x="5334953" y="385763"/>
                  </a:cubicBezTo>
                  <a:cubicBezTo>
                    <a:pt x="5376863" y="386715"/>
                    <a:pt x="5419725" y="380047"/>
                    <a:pt x="5455920" y="344805"/>
                  </a:cubicBezTo>
                  <a:cubicBezTo>
                    <a:pt x="5415915" y="336233"/>
                    <a:pt x="5375910" y="327660"/>
                    <a:pt x="5335905" y="318135"/>
                  </a:cubicBezTo>
                  <a:cubicBezTo>
                    <a:pt x="5277803" y="303847"/>
                    <a:pt x="5220653" y="287655"/>
                    <a:pt x="5175885" y="242888"/>
                  </a:cubicBezTo>
                  <a:cubicBezTo>
                    <a:pt x="5167313" y="235267"/>
                    <a:pt x="5154930" y="226695"/>
                    <a:pt x="5159693" y="213360"/>
                  </a:cubicBezTo>
                  <a:cubicBezTo>
                    <a:pt x="5163503" y="200978"/>
                    <a:pt x="5177790" y="200978"/>
                    <a:pt x="5188268" y="200978"/>
                  </a:cubicBezTo>
                  <a:cubicBezTo>
                    <a:pt x="5266373" y="193358"/>
                    <a:pt x="5336858" y="169545"/>
                    <a:pt x="5400675" y="122872"/>
                  </a:cubicBezTo>
                  <a:cubicBezTo>
                    <a:pt x="5428298" y="101917"/>
                    <a:pt x="5463540" y="90488"/>
                    <a:pt x="5496878" y="78105"/>
                  </a:cubicBezTo>
                  <a:cubicBezTo>
                    <a:pt x="5542598" y="60008"/>
                    <a:pt x="5581650" y="34290"/>
                    <a:pt x="5615940" y="0"/>
                  </a:cubicBezTo>
                  <a:lnTo>
                    <a:pt x="115253" y="0"/>
                  </a:lnTo>
                  <a:cubicBezTo>
                    <a:pt x="113348" y="4763"/>
                    <a:pt x="111442" y="9525"/>
                    <a:pt x="108585" y="15240"/>
                  </a:cubicBezTo>
                  <a:cubicBezTo>
                    <a:pt x="25717" y="212408"/>
                    <a:pt x="953" y="415290"/>
                    <a:pt x="19050" y="626745"/>
                  </a:cubicBezTo>
                  <a:cubicBezTo>
                    <a:pt x="32385" y="774382"/>
                    <a:pt x="24765" y="918210"/>
                    <a:pt x="0" y="1057275"/>
                  </a:cubicBezTo>
                  <a:lnTo>
                    <a:pt x="3689985" y="1057275"/>
                  </a:lnTo>
                  <a:cubicBezTo>
                    <a:pt x="3688080" y="1042988"/>
                    <a:pt x="3686175" y="1029653"/>
                    <a:pt x="3685223" y="1015365"/>
                  </a:cubicBezTo>
                  <a:cubicBezTo>
                    <a:pt x="3673793" y="908685"/>
                    <a:pt x="3674745" y="801053"/>
                    <a:pt x="3676650" y="693420"/>
                  </a:cubicBezTo>
                  <a:close/>
                </a:path>
              </a:pathLst>
            </a:custGeom>
            <a:solidFill>
              <a:schemeClr val="accent2"/>
            </a:solidFill>
            <a:ln w="9525" cap="flat">
              <a:noFill/>
              <a:prstDash val="solid"/>
              <a:miter/>
            </a:ln>
          </p:spPr>
          <p:txBody>
            <a:bodyPr rtlCol="0" anchor="ctr"/>
            <a:lstStyle/>
            <a:p>
              <a:endParaRPr lang="en-US" dirty="0"/>
            </a:p>
          </p:txBody>
        </p:sp>
        <p:sp>
          <p:nvSpPr>
            <p:cNvPr id="40" name="Freeform: Shape 39">
              <a:extLst>
                <a:ext uri="{FF2B5EF4-FFF2-40B4-BE49-F238E27FC236}">
                  <a16:creationId xmlns="" xmlns:a16="http://schemas.microsoft.com/office/drawing/2014/main" id="{13569895-A0D8-45F3-89EA-A920BCECF836}"/>
                </a:ext>
              </a:extLst>
            </p:cNvPr>
            <p:cNvSpPr/>
            <p:nvPr/>
          </p:nvSpPr>
          <p:spPr>
            <a:xfrm>
              <a:off x="5701548" y="1641366"/>
              <a:ext cx="5769013" cy="1747850"/>
            </a:xfrm>
            <a:custGeom>
              <a:avLst/>
              <a:gdLst>
                <a:gd name="connsiteX0" fmla="*/ 5513070 w 5762625"/>
                <a:gd name="connsiteY0" fmla="*/ 1731657 h 1743075"/>
                <a:gd name="connsiteX1" fmla="*/ 5724525 w 5762625"/>
                <a:gd name="connsiteY1" fmla="*/ 1415427 h 1743075"/>
                <a:gd name="connsiteX2" fmla="*/ 5714048 w 5762625"/>
                <a:gd name="connsiteY2" fmla="*/ 978230 h 1743075"/>
                <a:gd name="connsiteX3" fmla="*/ 5607368 w 5762625"/>
                <a:gd name="connsiteY3" fmla="*/ 775347 h 1743075"/>
                <a:gd name="connsiteX4" fmla="*/ 5571173 w 5762625"/>
                <a:gd name="connsiteY4" fmla="*/ 656285 h 1743075"/>
                <a:gd name="connsiteX5" fmla="*/ 5570220 w 5762625"/>
                <a:gd name="connsiteY5" fmla="*/ 640092 h 1743075"/>
                <a:gd name="connsiteX6" fmla="*/ 5384483 w 5762625"/>
                <a:gd name="connsiteY6" fmla="*/ 107645 h 1743075"/>
                <a:gd name="connsiteX7" fmla="*/ 5161598 w 5762625"/>
                <a:gd name="connsiteY7" fmla="*/ 965 h 1743075"/>
                <a:gd name="connsiteX8" fmla="*/ 5103495 w 5762625"/>
                <a:gd name="connsiteY8" fmla="*/ 99072 h 1743075"/>
                <a:gd name="connsiteX9" fmla="*/ 5159693 w 5762625"/>
                <a:gd name="connsiteY9" fmla="*/ 179082 h 1743075"/>
                <a:gd name="connsiteX10" fmla="*/ 5288280 w 5762625"/>
                <a:gd name="connsiteY10" fmla="*/ 487692 h 1743075"/>
                <a:gd name="connsiteX11" fmla="*/ 5365433 w 5762625"/>
                <a:gd name="connsiteY11" fmla="*/ 1005852 h 1743075"/>
                <a:gd name="connsiteX12" fmla="*/ 5373053 w 5762625"/>
                <a:gd name="connsiteY12" fmla="*/ 1027760 h 1743075"/>
                <a:gd name="connsiteX13" fmla="*/ 5343525 w 5762625"/>
                <a:gd name="connsiteY13" fmla="*/ 1240167 h 1743075"/>
                <a:gd name="connsiteX14" fmla="*/ 5093970 w 5762625"/>
                <a:gd name="connsiteY14" fmla="*/ 1311605 h 1743075"/>
                <a:gd name="connsiteX15" fmla="*/ 4958715 w 5762625"/>
                <a:gd name="connsiteY15" fmla="*/ 1229690 h 1743075"/>
                <a:gd name="connsiteX16" fmla="*/ 4588193 w 5762625"/>
                <a:gd name="connsiteY16" fmla="*/ 867740 h 1743075"/>
                <a:gd name="connsiteX17" fmla="*/ 4558665 w 5762625"/>
                <a:gd name="connsiteY17" fmla="*/ 823925 h 1743075"/>
                <a:gd name="connsiteX18" fmla="*/ 4413885 w 5762625"/>
                <a:gd name="connsiteY18" fmla="*/ 633425 h 1743075"/>
                <a:gd name="connsiteX19" fmla="*/ 4019550 w 5762625"/>
                <a:gd name="connsiteY19" fmla="*/ 540080 h 1743075"/>
                <a:gd name="connsiteX20" fmla="*/ 3741420 w 5762625"/>
                <a:gd name="connsiteY20" fmla="*/ 601040 h 1743075"/>
                <a:gd name="connsiteX21" fmla="*/ 3560445 w 5762625"/>
                <a:gd name="connsiteY21" fmla="*/ 615327 h 1743075"/>
                <a:gd name="connsiteX22" fmla="*/ 2866073 w 5762625"/>
                <a:gd name="connsiteY22" fmla="*/ 592467 h 1743075"/>
                <a:gd name="connsiteX23" fmla="*/ 2697480 w 5762625"/>
                <a:gd name="connsiteY23" fmla="*/ 609612 h 1743075"/>
                <a:gd name="connsiteX24" fmla="*/ 2586038 w 5762625"/>
                <a:gd name="connsiteY24" fmla="*/ 699147 h 1743075"/>
                <a:gd name="connsiteX25" fmla="*/ 2509838 w 5762625"/>
                <a:gd name="connsiteY25" fmla="*/ 750582 h 1743075"/>
                <a:gd name="connsiteX26" fmla="*/ 2319338 w 5762625"/>
                <a:gd name="connsiteY26" fmla="*/ 782015 h 1743075"/>
                <a:gd name="connsiteX27" fmla="*/ 1937385 w 5762625"/>
                <a:gd name="connsiteY27" fmla="*/ 827735 h 1743075"/>
                <a:gd name="connsiteX28" fmla="*/ 1654493 w 5762625"/>
                <a:gd name="connsiteY28" fmla="*/ 780110 h 1743075"/>
                <a:gd name="connsiteX29" fmla="*/ 1360170 w 5762625"/>
                <a:gd name="connsiteY29" fmla="*/ 703910 h 1743075"/>
                <a:gd name="connsiteX30" fmla="*/ 894398 w 5762625"/>
                <a:gd name="connsiteY30" fmla="*/ 783920 h 1743075"/>
                <a:gd name="connsiteX31" fmla="*/ 288608 w 5762625"/>
                <a:gd name="connsiteY31" fmla="*/ 1232547 h 1743075"/>
                <a:gd name="connsiteX32" fmla="*/ 0 w 5762625"/>
                <a:gd name="connsiteY32" fmla="*/ 1747850 h 1743075"/>
                <a:gd name="connsiteX33" fmla="*/ 5497830 w 5762625"/>
                <a:gd name="connsiteY33" fmla="*/ 1747850 h 1743075"/>
                <a:gd name="connsiteX34" fmla="*/ 5513070 w 5762625"/>
                <a:gd name="connsiteY34" fmla="*/ 1731657 h 1743075"/>
                <a:gd name="connsiteX0" fmla="*/ 5513070 w 5769013"/>
                <a:gd name="connsiteY0" fmla="*/ 1731657 h 1747850"/>
                <a:gd name="connsiteX1" fmla="*/ 5724525 w 5769013"/>
                <a:gd name="connsiteY1" fmla="*/ 1415427 h 1747850"/>
                <a:gd name="connsiteX2" fmla="*/ 5714048 w 5769013"/>
                <a:gd name="connsiteY2" fmla="*/ 978230 h 1747850"/>
                <a:gd name="connsiteX3" fmla="*/ 5607368 w 5769013"/>
                <a:gd name="connsiteY3" fmla="*/ 775347 h 1747850"/>
                <a:gd name="connsiteX4" fmla="*/ 5571173 w 5769013"/>
                <a:gd name="connsiteY4" fmla="*/ 656285 h 1747850"/>
                <a:gd name="connsiteX5" fmla="*/ 5570220 w 5769013"/>
                <a:gd name="connsiteY5" fmla="*/ 640092 h 1747850"/>
                <a:gd name="connsiteX6" fmla="*/ 5384483 w 5769013"/>
                <a:gd name="connsiteY6" fmla="*/ 107645 h 1747850"/>
                <a:gd name="connsiteX7" fmla="*/ 5161598 w 5769013"/>
                <a:gd name="connsiteY7" fmla="*/ 965 h 1747850"/>
                <a:gd name="connsiteX8" fmla="*/ 5103495 w 5769013"/>
                <a:gd name="connsiteY8" fmla="*/ 99072 h 1747850"/>
                <a:gd name="connsiteX9" fmla="*/ 5159693 w 5769013"/>
                <a:gd name="connsiteY9" fmla="*/ 179082 h 1747850"/>
                <a:gd name="connsiteX10" fmla="*/ 5288280 w 5769013"/>
                <a:gd name="connsiteY10" fmla="*/ 487692 h 1747850"/>
                <a:gd name="connsiteX11" fmla="*/ 5365433 w 5769013"/>
                <a:gd name="connsiteY11" fmla="*/ 1005852 h 1747850"/>
                <a:gd name="connsiteX12" fmla="*/ 5373053 w 5769013"/>
                <a:gd name="connsiteY12" fmla="*/ 1027760 h 1747850"/>
                <a:gd name="connsiteX13" fmla="*/ 5343525 w 5769013"/>
                <a:gd name="connsiteY13" fmla="*/ 1240167 h 1747850"/>
                <a:gd name="connsiteX14" fmla="*/ 5093970 w 5769013"/>
                <a:gd name="connsiteY14" fmla="*/ 1311605 h 1747850"/>
                <a:gd name="connsiteX15" fmla="*/ 4958715 w 5769013"/>
                <a:gd name="connsiteY15" fmla="*/ 1229690 h 1747850"/>
                <a:gd name="connsiteX16" fmla="*/ 4588193 w 5769013"/>
                <a:gd name="connsiteY16" fmla="*/ 867740 h 1747850"/>
                <a:gd name="connsiteX17" fmla="*/ 4558665 w 5769013"/>
                <a:gd name="connsiteY17" fmla="*/ 823925 h 1747850"/>
                <a:gd name="connsiteX18" fmla="*/ 4413885 w 5769013"/>
                <a:gd name="connsiteY18" fmla="*/ 633425 h 1747850"/>
                <a:gd name="connsiteX19" fmla="*/ 4019550 w 5769013"/>
                <a:gd name="connsiteY19" fmla="*/ 540080 h 1747850"/>
                <a:gd name="connsiteX20" fmla="*/ 3741420 w 5769013"/>
                <a:gd name="connsiteY20" fmla="*/ 601040 h 1747850"/>
                <a:gd name="connsiteX21" fmla="*/ 3560445 w 5769013"/>
                <a:gd name="connsiteY21" fmla="*/ 615327 h 1747850"/>
                <a:gd name="connsiteX22" fmla="*/ 2866073 w 5769013"/>
                <a:gd name="connsiteY22" fmla="*/ 592467 h 1747850"/>
                <a:gd name="connsiteX23" fmla="*/ 2697480 w 5769013"/>
                <a:gd name="connsiteY23" fmla="*/ 609612 h 1747850"/>
                <a:gd name="connsiteX24" fmla="*/ 2586038 w 5769013"/>
                <a:gd name="connsiteY24" fmla="*/ 699147 h 1747850"/>
                <a:gd name="connsiteX25" fmla="*/ 2509838 w 5769013"/>
                <a:gd name="connsiteY25" fmla="*/ 750582 h 1747850"/>
                <a:gd name="connsiteX26" fmla="*/ 2319338 w 5769013"/>
                <a:gd name="connsiteY26" fmla="*/ 782015 h 1747850"/>
                <a:gd name="connsiteX27" fmla="*/ 1937385 w 5769013"/>
                <a:gd name="connsiteY27" fmla="*/ 827735 h 1747850"/>
                <a:gd name="connsiteX28" fmla="*/ 1654493 w 5769013"/>
                <a:gd name="connsiteY28" fmla="*/ 780110 h 1747850"/>
                <a:gd name="connsiteX29" fmla="*/ 1333793 w 5769013"/>
                <a:gd name="connsiteY29" fmla="*/ 677533 h 1747850"/>
                <a:gd name="connsiteX30" fmla="*/ 894398 w 5769013"/>
                <a:gd name="connsiteY30" fmla="*/ 783920 h 1747850"/>
                <a:gd name="connsiteX31" fmla="*/ 288608 w 5769013"/>
                <a:gd name="connsiteY31" fmla="*/ 1232547 h 1747850"/>
                <a:gd name="connsiteX32" fmla="*/ 0 w 5769013"/>
                <a:gd name="connsiteY32" fmla="*/ 1747850 h 1747850"/>
                <a:gd name="connsiteX33" fmla="*/ 5497830 w 5769013"/>
                <a:gd name="connsiteY33" fmla="*/ 1747850 h 1747850"/>
                <a:gd name="connsiteX34" fmla="*/ 5513070 w 5769013"/>
                <a:gd name="connsiteY34" fmla="*/ 1731657 h 174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769013" h="1747850">
                  <a:moveTo>
                    <a:pt x="5513070" y="1731657"/>
                  </a:moveTo>
                  <a:cubicBezTo>
                    <a:pt x="5597843" y="1635455"/>
                    <a:pt x="5674995" y="1534490"/>
                    <a:pt x="5724525" y="1415427"/>
                  </a:cubicBezTo>
                  <a:cubicBezTo>
                    <a:pt x="5785485" y="1267790"/>
                    <a:pt x="5785485" y="1122057"/>
                    <a:pt x="5714048" y="978230"/>
                  </a:cubicBezTo>
                  <a:cubicBezTo>
                    <a:pt x="5679758" y="909650"/>
                    <a:pt x="5645468" y="841070"/>
                    <a:pt x="5607368" y="775347"/>
                  </a:cubicBezTo>
                  <a:cubicBezTo>
                    <a:pt x="5586413" y="738200"/>
                    <a:pt x="5569268" y="700100"/>
                    <a:pt x="5571173" y="656285"/>
                  </a:cubicBezTo>
                  <a:cubicBezTo>
                    <a:pt x="5571173" y="650570"/>
                    <a:pt x="5571173" y="644855"/>
                    <a:pt x="5570220" y="640092"/>
                  </a:cubicBezTo>
                  <a:cubicBezTo>
                    <a:pt x="5524500" y="457212"/>
                    <a:pt x="5491163" y="269570"/>
                    <a:pt x="5384483" y="107645"/>
                  </a:cubicBezTo>
                  <a:cubicBezTo>
                    <a:pt x="5350193" y="54305"/>
                    <a:pt x="5223510" y="-8560"/>
                    <a:pt x="5161598" y="965"/>
                  </a:cubicBezTo>
                  <a:cubicBezTo>
                    <a:pt x="5117783" y="7632"/>
                    <a:pt x="5092065" y="51447"/>
                    <a:pt x="5103495" y="99072"/>
                  </a:cubicBezTo>
                  <a:cubicBezTo>
                    <a:pt x="5111115" y="133362"/>
                    <a:pt x="5133023" y="159080"/>
                    <a:pt x="5159693" y="179082"/>
                  </a:cubicBezTo>
                  <a:cubicBezTo>
                    <a:pt x="5261610" y="257187"/>
                    <a:pt x="5292090" y="365772"/>
                    <a:pt x="5288280" y="487692"/>
                  </a:cubicBezTo>
                  <a:cubicBezTo>
                    <a:pt x="5283518" y="664857"/>
                    <a:pt x="5290185" y="840117"/>
                    <a:pt x="5365433" y="1005852"/>
                  </a:cubicBezTo>
                  <a:cubicBezTo>
                    <a:pt x="5368290" y="1013472"/>
                    <a:pt x="5371148" y="1020140"/>
                    <a:pt x="5373053" y="1027760"/>
                  </a:cubicBezTo>
                  <a:cubicBezTo>
                    <a:pt x="5398770" y="1103960"/>
                    <a:pt x="5409248" y="1174445"/>
                    <a:pt x="5343525" y="1240167"/>
                  </a:cubicBezTo>
                  <a:cubicBezTo>
                    <a:pt x="5272088" y="1312557"/>
                    <a:pt x="5193030" y="1341132"/>
                    <a:pt x="5093970" y="1311605"/>
                  </a:cubicBezTo>
                  <a:cubicBezTo>
                    <a:pt x="5042535" y="1295412"/>
                    <a:pt x="4996815" y="1266837"/>
                    <a:pt x="4958715" y="1229690"/>
                  </a:cubicBezTo>
                  <a:cubicBezTo>
                    <a:pt x="4833938" y="1109675"/>
                    <a:pt x="4711065" y="988707"/>
                    <a:pt x="4588193" y="867740"/>
                  </a:cubicBezTo>
                  <a:cubicBezTo>
                    <a:pt x="4575810" y="855357"/>
                    <a:pt x="4564380" y="841070"/>
                    <a:pt x="4558665" y="823925"/>
                  </a:cubicBezTo>
                  <a:cubicBezTo>
                    <a:pt x="4531995" y="743915"/>
                    <a:pt x="4471988" y="689622"/>
                    <a:pt x="4413885" y="633425"/>
                  </a:cubicBezTo>
                  <a:cubicBezTo>
                    <a:pt x="4300538" y="522935"/>
                    <a:pt x="4164330" y="517220"/>
                    <a:pt x="4019550" y="540080"/>
                  </a:cubicBezTo>
                  <a:cubicBezTo>
                    <a:pt x="3925253" y="554367"/>
                    <a:pt x="3830955" y="569607"/>
                    <a:pt x="3741420" y="601040"/>
                  </a:cubicBezTo>
                  <a:cubicBezTo>
                    <a:pt x="3682365" y="621042"/>
                    <a:pt x="3621405" y="617232"/>
                    <a:pt x="3560445" y="615327"/>
                  </a:cubicBezTo>
                  <a:cubicBezTo>
                    <a:pt x="3328988" y="603897"/>
                    <a:pt x="3098483" y="581990"/>
                    <a:pt x="2866073" y="592467"/>
                  </a:cubicBezTo>
                  <a:cubicBezTo>
                    <a:pt x="2809875" y="595325"/>
                    <a:pt x="2752725" y="598182"/>
                    <a:pt x="2697480" y="609612"/>
                  </a:cubicBezTo>
                  <a:cubicBezTo>
                    <a:pt x="2646045" y="621042"/>
                    <a:pt x="2605088" y="645807"/>
                    <a:pt x="2586038" y="699147"/>
                  </a:cubicBezTo>
                  <a:cubicBezTo>
                    <a:pt x="2573655" y="735342"/>
                    <a:pt x="2542223" y="744867"/>
                    <a:pt x="2509838" y="750582"/>
                  </a:cubicBezTo>
                  <a:cubicBezTo>
                    <a:pt x="2446973" y="762965"/>
                    <a:pt x="2383155" y="771537"/>
                    <a:pt x="2319338" y="782015"/>
                  </a:cubicBezTo>
                  <a:cubicBezTo>
                    <a:pt x="2192655" y="803922"/>
                    <a:pt x="2065973" y="824877"/>
                    <a:pt x="1937385" y="827735"/>
                  </a:cubicBezTo>
                  <a:cubicBezTo>
                    <a:pt x="1839278" y="829640"/>
                    <a:pt x="1755092" y="805144"/>
                    <a:pt x="1654493" y="780110"/>
                  </a:cubicBezTo>
                  <a:cubicBezTo>
                    <a:pt x="1553894" y="755076"/>
                    <a:pt x="1435711" y="687058"/>
                    <a:pt x="1333793" y="677533"/>
                  </a:cubicBezTo>
                  <a:cubicBezTo>
                    <a:pt x="1170916" y="663245"/>
                    <a:pt x="1068595" y="691418"/>
                    <a:pt x="894398" y="783920"/>
                  </a:cubicBezTo>
                  <a:cubicBezTo>
                    <a:pt x="720201" y="876422"/>
                    <a:pt x="446722" y="1024902"/>
                    <a:pt x="288608" y="1232547"/>
                  </a:cubicBezTo>
                  <a:cubicBezTo>
                    <a:pt x="167640" y="1389710"/>
                    <a:pt x="78105" y="1565922"/>
                    <a:pt x="0" y="1747850"/>
                  </a:cubicBezTo>
                  <a:lnTo>
                    <a:pt x="5497830" y="1747850"/>
                  </a:lnTo>
                  <a:cubicBezTo>
                    <a:pt x="5502593" y="1743087"/>
                    <a:pt x="5508308" y="1737372"/>
                    <a:pt x="5513070" y="1731657"/>
                  </a:cubicBezTo>
                  <a:close/>
                </a:path>
              </a:pathLst>
            </a:custGeom>
            <a:solidFill>
              <a:schemeClr val="accent1"/>
            </a:solidFill>
            <a:ln w="9525" cap="flat">
              <a:noFill/>
              <a:prstDash val="solid"/>
              <a:miter/>
            </a:ln>
          </p:spPr>
          <p:txBody>
            <a:bodyPr rtlCol="0" anchor="ctr"/>
            <a:lstStyle/>
            <a:p>
              <a:endParaRPr lang="en-US" dirty="0"/>
            </a:p>
          </p:txBody>
        </p:sp>
      </p:grpSp>
      <p:sp>
        <p:nvSpPr>
          <p:cNvPr id="66" name="TextBox 65">
            <a:extLst>
              <a:ext uri="{FF2B5EF4-FFF2-40B4-BE49-F238E27FC236}">
                <a16:creationId xmlns="" xmlns:a16="http://schemas.microsoft.com/office/drawing/2014/main" id="{8571FC12-611D-42C2-9E77-0AC45EF8D6E6}"/>
              </a:ext>
            </a:extLst>
          </p:cNvPr>
          <p:cNvSpPr txBox="1"/>
          <p:nvPr/>
        </p:nvSpPr>
        <p:spPr>
          <a:xfrm>
            <a:off x="3095729" y="1330288"/>
            <a:ext cx="4845621" cy="5324535"/>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2"/>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2"/>
              </a:rPr>
              <a:t>en.wikipedia.org/wiki/Phishing</a:t>
            </a: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3"/>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3"/>
              </a:rPr>
              <a:t>www.webroot.com/nz/en/resources/tips-articles/what-is-phishing</a:t>
            </a: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4"/>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4"/>
              </a:rPr>
              <a:t>gia.gov.mn/12/item/675</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5"/>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5"/>
              </a:rPr>
              <a:t>en.wikipedia.org/wiki/Credit_card_fraud</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6"/>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6"/>
              </a:rPr>
              <a:t>www.savings.com.au/credit-cards/credit-card-fraud</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7"/>
              </a:rPr>
              <a:t>http://</a:t>
            </a:r>
            <a:r>
              <a:rPr lang="en-US" altLang="ko-KR" sz="2000" b="1" dirty="0" smtClean="0">
                <a:solidFill>
                  <a:schemeClr val="bg1"/>
                </a:solidFill>
                <a:latin typeface="Times New Roman" panose="02020603050405020304" pitchFamily="18" charset="0"/>
                <a:cs typeface="Times New Roman" panose="02020603050405020304" pitchFamily="18" charset="0"/>
                <a:hlinkClick r:id="rId7"/>
              </a:rPr>
              <a:t>eagle.mn/r/51595</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ko-KR" sz="2000" b="1" dirty="0">
                <a:solidFill>
                  <a:schemeClr val="bg1"/>
                </a:solidFill>
                <a:latin typeface="Times New Roman" panose="02020603050405020304" pitchFamily="18" charset="0"/>
                <a:cs typeface="Times New Roman" panose="02020603050405020304" pitchFamily="18" charset="0"/>
                <a:hlinkClick r:id="rId8"/>
              </a:rPr>
              <a:t>https://</a:t>
            </a:r>
            <a:r>
              <a:rPr lang="en-US" altLang="ko-KR" sz="2000" b="1" dirty="0" smtClean="0">
                <a:solidFill>
                  <a:schemeClr val="bg1"/>
                </a:solidFill>
                <a:latin typeface="Times New Roman" panose="02020603050405020304" pitchFamily="18" charset="0"/>
                <a:cs typeface="Times New Roman" panose="02020603050405020304" pitchFamily="18" charset="0"/>
                <a:hlinkClick r:id="rId8"/>
              </a:rPr>
              <a:t>en.wikipedia.org/wiki/Cyberbullying</a:t>
            </a: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mn-MN" altLang="ko-KR" sz="2000" b="1" dirty="0" smtClean="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500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206381AD-4C2B-4745-99B1-0BBCE6131A71}"/>
              </a:ext>
            </a:extLst>
          </p:cNvPr>
          <p:cNvSpPr>
            <a:spLocks noGrp="1"/>
          </p:cNvSpPr>
          <p:nvPr>
            <p:ph type="body" sz="quarter" idx="10"/>
          </p:nvPr>
        </p:nvSpPr>
        <p:spPr>
          <a:prstGeom prst="rect">
            <a:avLst/>
          </a:prstGeom>
        </p:spPr>
        <p:txBody>
          <a:bodyPr/>
          <a:lstStyle/>
          <a:p>
            <a:r>
              <a:rPr lang="mn-MN" sz="4800" dirty="0" smtClean="0">
                <a:latin typeface="Times New Roman" panose="02020603050405020304" pitchFamily="18" charset="0"/>
                <a:cs typeface="Times New Roman" panose="02020603050405020304" pitchFamily="18" charset="0"/>
              </a:rPr>
              <a:t>Фишинг халдлага</a:t>
            </a:r>
            <a:endParaRPr lang="en-US" sz="48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 xmlns:a16="http://schemas.microsoft.com/office/drawing/2014/main" id="{633F21C9-B5BC-4095-A853-F20F24E4EF2D}"/>
              </a:ext>
            </a:extLst>
          </p:cNvPr>
          <p:cNvSpPr txBox="1"/>
          <p:nvPr/>
        </p:nvSpPr>
        <p:spPr>
          <a:xfrm>
            <a:off x="2421530" y="1619104"/>
            <a:ext cx="8524068" cy="1938992"/>
          </a:xfrm>
          <a:prstGeom prst="rect">
            <a:avLst/>
          </a:prstGeom>
          <a:noFill/>
        </p:spPr>
        <p:txBody>
          <a:bodyPr wrap="square" lIns="0" rIns="0" rtlCol="0">
            <a:spAutoFit/>
          </a:bodyPr>
          <a:lstStyle/>
          <a:p>
            <a:r>
              <a:rPr lang="mn-MN" sz="2400" b="1" dirty="0">
                <a:latin typeface="Times New Roman" panose="02020603050405020304" pitchFamily="18" charset="0"/>
                <a:cs typeface="Times New Roman" panose="02020603050405020304" pitchFamily="18" charset="0"/>
              </a:rPr>
              <a:t>Фишинг</a:t>
            </a:r>
            <a:r>
              <a:rPr lang="mn-MN" sz="2400" dirty="0">
                <a:latin typeface="Times New Roman" panose="02020603050405020304" pitchFamily="18" charset="0"/>
                <a:cs typeface="Times New Roman" panose="02020603050405020304" pitchFamily="18" charset="0"/>
              </a:rPr>
              <a:t> </a:t>
            </a:r>
            <a:r>
              <a:rPr lang="mn-MN" sz="2400" dirty="0" smtClean="0">
                <a:latin typeface="Times New Roman" panose="02020603050405020304" pitchFamily="18" charset="0"/>
                <a:cs typeface="Times New Roman" panose="02020603050405020304" pitchFamily="18" charset="0"/>
              </a:rPr>
              <a:t>(</a:t>
            </a:r>
            <a:r>
              <a:rPr lang="en-US" sz="2400" i="1" dirty="0" smtClean="0">
                <a:latin typeface="Times New Roman" panose="02020603050405020304" pitchFamily="18" charset="0"/>
                <a:cs typeface="Times New Roman" panose="02020603050405020304" pitchFamily="18" charset="0"/>
              </a:rPr>
              <a:t>Phishing</a:t>
            </a:r>
            <a:r>
              <a:rPr lang="en-US" sz="2400" dirty="0">
                <a:latin typeface="Times New Roman" panose="02020603050405020304" pitchFamily="18" charset="0"/>
                <a:cs typeface="Times New Roman" panose="02020603050405020304" pitchFamily="18" charset="0"/>
              </a:rPr>
              <a:t>) </a:t>
            </a:r>
            <a:r>
              <a:rPr lang="mn-MN" sz="2400" dirty="0">
                <a:latin typeface="Times New Roman" panose="02020603050405020304" pitchFamily="18" charset="0"/>
                <a:cs typeface="Times New Roman" panose="02020603050405020304" pitchFamily="18" charset="0"/>
              </a:rPr>
              <a:t>гэдэг нь нийгмийн инженерчлэлийн нэг төрөл бөгөөд халдлага үйлдэгч, өөрөөр фишер нь хэрэглэгчийн хууль ёсны нууц эсвэл мэдрэмтгий мэдээллийг итгэмжлэгдсэн олон нийтийн сүлжээг дуурайн түүгээр дамжуулан хэрэглэгчийн мэдээллийг хуурч авах гэж </a:t>
            </a:r>
            <a:r>
              <a:rPr lang="mn-MN" sz="2400" dirty="0" smtClean="0">
                <a:latin typeface="Times New Roman" panose="02020603050405020304" pitchFamily="18" charset="0"/>
                <a:cs typeface="Times New Roman" panose="02020603050405020304" pitchFamily="18" charset="0"/>
              </a:rPr>
              <a:t>оролдох</a:t>
            </a:r>
            <a:r>
              <a:rPr lang="en-US" sz="2400" dirty="0" smtClean="0">
                <a:latin typeface="Times New Roman" panose="02020603050405020304" pitchFamily="18" charset="0"/>
                <a:cs typeface="Times New Roman" panose="02020603050405020304" pitchFamily="18" charset="0"/>
              </a:rPr>
              <a:t> </a:t>
            </a:r>
            <a:r>
              <a:rPr lang="mn-MN" sz="2400" dirty="0" smtClean="0">
                <a:latin typeface="Times New Roman" panose="02020603050405020304" pitchFamily="18" charset="0"/>
                <a:cs typeface="Times New Roman" panose="02020603050405020304" pitchFamily="18" charset="0"/>
              </a:rPr>
              <a:t>явдал.</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28" name="Elbow Connector 43">
            <a:extLst>
              <a:ext uri="{FF2B5EF4-FFF2-40B4-BE49-F238E27FC236}">
                <a16:creationId xmlns="" xmlns:a16="http://schemas.microsoft.com/office/drawing/2014/main" id="{2085084D-9491-4B46-871F-18ECA41711FA}"/>
              </a:ext>
            </a:extLst>
          </p:cNvPr>
          <p:cNvCxnSpPr/>
          <p:nvPr/>
        </p:nvCxnSpPr>
        <p:spPr>
          <a:xfrm>
            <a:off x="2058209" y="1770679"/>
            <a:ext cx="8899093" cy="4431801"/>
          </a:xfrm>
          <a:prstGeom prst="bentConnector3">
            <a:avLst>
              <a:gd name="adj1" fmla="val 366"/>
            </a:avLst>
          </a:prstGeom>
          <a:ln w="25400">
            <a:solidFill>
              <a:schemeClr val="accent2">
                <a:alpha val="70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 xmlns:a16="http://schemas.microsoft.com/office/drawing/2014/main" id="{633F21C9-B5BC-4095-A853-F20F24E4EF2D}"/>
              </a:ext>
            </a:extLst>
          </p:cNvPr>
          <p:cNvSpPr txBox="1"/>
          <p:nvPr/>
        </p:nvSpPr>
        <p:spPr>
          <a:xfrm>
            <a:off x="2421530" y="3709671"/>
            <a:ext cx="8524068" cy="2308324"/>
          </a:xfrm>
          <a:prstGeom prst="rect">
            <a:avLst/>
          </a:prstGeom>
          <a:noFill/>
        </p:spPr>
        <p:txBody>
          <a:bodyPr wrap="square" lIns="0" rIns="0" rtlCol="0">
            <a:spAutoFit/>
          </a:bodyPr>
          <a:lstStyle/>
          <a:p>
            <a:r>
              <a:rPr lang="en-US" sz="2400" dirty="0">
                <a:latin typeface="Times New Roman" panose="02020603050405020304" pitchFamily="18" charset="0"/>
                <a:cs typeface="Times New Roman" panose="02020603050405020304" pitchFamily="18" charset="0"/>
              </a:rPr>
              <a:t>“Phishing” </a:t>
            </a:r>
            <a:r>
              <a:rPr lang="mn-MN" sz="2400" dirty="0">
                <a:latin typeface="Times New Roman" panose="02020603050405020304" pitchFamily="18" charset="0"/>
                <a:cs typeface="Times New Roman" panose="02020603050405020304" pitchFamily="18" charset="0"/>
              </a:rPr>
              <a:t>гэдэг үг 1995 оны үед гарч ирсэн бөгөөд интернэт нууц үг санхүүгийн мэдээлэл авах гэж интернетийн далай руу өгөөш буюу и-мэйл явуулдаг байсан байна. “</a:t>
            </a:r>
            <a:r>
              <a:rPr lang="en-US" sz="2400" dirty="0">
                <a:latin typeface="Times New Roman" panose="02020603050405020304" pitchFamily="18" charset="0"/>
                <a:cs typeface="Times New Roman" panose="02020603050405020304" pitchFamily="18" charset="0"/>
              </a:rPr>
              <a:t>ph” </a:t>
            </a:r>
            <a:r>
              <a:rPr lang="mn-MN" sz="2400" dirty="0">
                <a:latin typeface="Times New Roman" panose="02020603050405020304" pitchFamily="18" charset="0"/>
                <a:cs typeface="Times New Roman" panose="02020603050405020304" pitchFamily="18" charset="0"/>
              </a:rPr>
              <a:t>гэдэг нь хакерийн “</a:t>
            </a:r>
            <a:r>
              <a:rPr lang="en-US" sz="2400" dirty="0">
                <a:latin typeface="Times New Roman" panose="02020603050405020304" pitchFamily="18" charset="0"/>
                <a:cs typeface="Times New Roman" panose="02020603050405020304" pitchFamily="18" charset="0"/>
              </a:rPr>
              <a:t>f” </a:t>
            </a:r>
            <a:r>
              <a:rPr lang="mn-MN" sz="2400" dirty="0">
                <a:latin typeface="Times New Roman" panose="02020603050405020304" pitchFamily="18" charset="0"/>
                <a:cs typeface="Times New Roman" panose="02020603050405020304" pitchFamily="18" charset="0"/>
              </a:rPr>
              <a:t>үсэгний орлуулга бөгөөд энэ нь 1960 оны үе дэх хакингийн энгийн арга болох утсаар хулгайгаар ярих буюу “</a:t>
            </a:r>
            <a:r>
              <a:rPr lang="en-US" sz="2400" dirty="0">
                <a:latin typeface="Times New Roman" panose="02020603050405020304" pitchFamily="18" charset="0"/>
                <a:cs typeface="Times New Roman" panose="02020603050405020304" pitchFamily="18" charset="0"/>
              </a:rPr>
              <a:t>phreaking” </a:t>
            </a:r>
            <a:r>
              <a:rPr lang="mn-MN" sz="2400" dirty="0">
                <a:latin typeface="Times New Roman" panose="02020603050405020304" pitchFamily="18" charset="0"/>
                <a:cs typeface="Times New Roman" panose="02020603050405020304" pitchFamily="18" charset="0"/>
              </a:rPr>
              <a:t>гэдэг үгнээс үүдэлтэй.</a:t>
            </a:r>
            <a:endParaRPr lang="ko-KR" altLang="en-US" sz="24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4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 xmlns:a16="http://schemas.microsoft.com/office/drawing/2014/main" id="{5885998A-6041-49BE-90FA-586136FDB22E}"/>
              </a:ext>
            </a:extLst>
          </p:cNvPr>
          <p:cNvGrpSpPr/>
          <p:nvPr/>
        </p:nvGrpSpPr>
        <p:grpSpPr>
          <a:xfrm>
            <a:off x="6186028" y="4625584"/>
            <a:ext cx="4384430" cy="2168258"/>
            <a:chOff x="3581399" y="426402"/>
            <a:chExt cx="4384430" cy="1784031"/>
          </a:xfrm>
        </p:grpSpPr>
        <p:sp>
          <p:nvSpPr>
            <p:cNvPr id="4" name="Rectangle: Rounded Corners 3">
              <a:extLst>
                <a:ext uri="{FF2B5EF4-FFF2-40B4-BE49-F238E27FC236}">
                  <a16:creationId xmlns="" xmlns:a16="http://schemas.microsoft.com/office/drawing/2014/main" id="{C7689921-2E17-4F00-BCB9-4EDB826B4B20}"/>
                </a:ext>
              </a:extLst>
            </p:cNvPr>
            <p:cNvSpPr/>
            <p:nvPr/>
          </p:nvSpPr>
          <p:spPr>
            <a:xfrm>
              <a:off x="6383214" y="426402"/>
              <a:ext cx="1582615" cy="391282"/>
            </a:xfrm>
            <a:prstGeom prst="roundRect">
              <a:avLst>
                <a:gd name="adj" fmla="val 16667"/>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 xmlns:a16="http://schemas.microsoft.com/office/drawing/2014/main" id="{1084E826-761C-4980-9B99-1CF80CB73AD0}"/>
                </a:ext>
              </a:extLst>
            </p:cNvPr>
            <p:cNvGrpSpPr/>
            <p:nvPr/>
          </p:nvGrpSpPr>
          <p:grpSpPr>
            <a:xfrm>
              <a:off x="3581399" y="426402"/>
              <a:ext cx="2514601" cy="1784031"/>
              <a:chOff x="6031523" y="778095"/>
              <a:chExt cx="2514601" cy="1784031"/>
            </a:xfrm>
          </p:grpSpPr>
          <p:sp>
            <p:nvSpPr>
              <p:cNvPr id="9" name="Rectangle 8">
                <a:extLst>
                  <a:ext uri="{FF2B5EF4-FFF2-40B4-BE49-F238E27FC236}">
                    <a16:creationId xmlns="" xmlns:a16="http://schemas.microsoft.com/office/drawing/2014/main" id="{A5B29D82-6A98-463D-A002-35875D32DB85}"/>
                  </a:ext>
                </a:extLst>
              </p:cNvPr>
              <p:cNvSpPr/>
              <p:nvPr/>
            </p:nvSpPr>
            <p:spPr>
              <a:xfrm>
                <a:off x="6383216" y="931985"/>
                <a:ext cx="2162908" cy="1582615"/>
              </a:xfrm>
              <a:prstGeom prst="rect">
                <a:avLst/>
              </a:prstGeom>
              <a:solidFill>
                <a:schemeClr val="accent2">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 xmlns:a16="http://schemas.microsoft.com/office/drawing/2014/main" id="{3D05618F-4A57-444D-B8D3-B562EB3A9094}"/>
                  </a:ext>
                </a:extLst>
              </p:cNvPr>
              <p:cNvSpPr/>
              <p:nvPr/>
            </p:nvSpPr>
            <p:spPr>
              <a:xfrm>
                <a:off x="6031523" y="778095"/>
                <a:ext cx="1582615" cy="391282"/>
              </a:xfrm>
              <a:prstGeom prst="roundRect">
                <a:avLst>
                  <a:gd name="adj" fmla="val 16667"/>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 xmlns:a16="http://schemas.microsoft.com/office/drawing/2014/main" id="{16B999AF-AD38-492F-ADD7-B8ACCC68292B}"/>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Casher </a:t>
                </a:r>
                <a:endParaRPr lang="ko-KR" altLang="en-US" sz="1400" b="1" dirty="0">
                  <a:solidFill>
                    <a:schemeClr val="bg1"/>
                  </a:solidFill>
                  <a:cs typeface="Arial" pitchFamily="34" charset="0"/>
                </a:endParaRPr>
              </a:p>
            </p:txBody>
          </p:sp>
          <p:sp>
            <p:nvSpPr>
              <p:cNvPr id="12" name="TextBox 11">
                <a:extLst>
                  <a:ext uri="{FF2B5EF4-FFF2-40B4-BE49-F238E27FC236}">
                    <a16:creationId xmlns="" xmlns:a16="http://schemas.microsoft.com/office/drawing/2014/main" id="{46FE65E0-C83B-49FE-A097-74C60F79CC69}"/>
                  </a:ext>
                </a:extLst>
              </p:cNvPr>
              <p:cNvSpPr txBox="1"/>
              <p:nvPr/>
            </p:nvSpPr>
            <p:spPr>
              <a:xfrm>
                <a:off x="6525936" y="1219970"/>
                <a:ext cx="1877468" cy="1342156"/>
              </a:xfrm>
              <a:prstGeom prst="rect">
                <a:avLst/>
              </a:prstGeom>
              <a:noFill/>
            </p:spPr>
            <p:txBody>
              <a:bodyPr wrap="square" rtlCol="0">
                <a:spAutoFit/>
              </a:bodyPr>
              <a:lstStyle/>
              <a:p>
                <a:r>
                  <a:rPr lang="mn-MN" sz="2000" dirty="0">
                    <a:solidFill>
                      <a:schemeClr val="bg1"/>
                    </a:solidFill>
                    <a:latin typeface="Times New Roman" panose="02020603050405020304" pitchFamily="18" charset="0"/>
                    <a:cs typeface="Times New Roman" panose="02020603050405020304" pitchFamily="18" charset="0"/>
                  </a:rPr>
                  <a:t>Х</a:t>
                </a:r>
                <a:r>
                  <a:rPr lang="mn-MN" sz="2000" dirty="0" smtClean="0">
                    <a:solidFill>
                      <a:schemeClr val="bg1"/>
                    </a:solidFill>
                    <a:latin typeface="Times New Roman" panose="02020603050405020304" pitchFamily="18" charset="0"/>
                    <a:cs typeface="Times New Roman" panose="02020603050405020304" pitchFamily="18" charset="0"/>
                  </a:rPr>
                  <a:t>эрэглэгчийн </a:t>
                </a:r>
                <a:r>
                  <a:rPr lang="mn-MN" sz="2000" dirty="0">
                    <a:solidFill>
                      <a:schemeClr val="bg1"/>
                    </a:solidFill>
                    <a:latin typeface="Times New Roman" panose="02020603050405020304" pitchFamily="18" charset="0"/>
                    <a:cs typeface="Times New Roman" panose="02020603050405020304" pitchFamily="18" charset="0"/>
                  </a:rPr>
                  <a:t>нууц мэдээллийг ашиглан мөнгө гарган авдаг.</a:t>
                </a:r>
                <a:endParaRPr lang="en-US" altLang="ko-KR" sz="2000" dirty="0">
                  <a:solidFill>
                    <a:schemeClr val="bg1"/>
                  </a:solidFill>
                  <a:latin typeface="Times New Roman" panose="02020603050405020304" pitchFamily="18" charset="0"/>
                  <a:cs typeface="Times New Roman" panose="02020603050405020304" pitchFamily="18" charset="0"/>
                </a:endParaRPr>
              </a:p>
            </p:txBody>
          </p:sp>
        </p:grpSp>
      </p:grpSp>
      <p:grpSp>
        <p:nvGrpSpPr>
          <p:cNvPr id="29" name="Group 28">
            <a:extLst>
              <a:ext uri="{FF2B5EF4-FFF2-40B4-BE49-F238E27FC236}">
                <a16:creationId xmlns="" xmlns:a16="http://schemas.microsoft.com/office/drawing/2014/main" id="{A352E615-AF19-4E1B-B7D5-05E689EC3B54}"/>
              </a:ext>
            </a:extLst>
          </p:cNvPr>
          <p:cNvGrpSpPr/>
          <p:nvPr/>
        </p:nvGrpSpPr>
        <p:grpSpPr>
          <a:xfrm>
            <a:off x="5120400" y="331512"/>
            <a:ext cx="5955323" cy="3649752"/>
            <a:chOff x="6383214" y="2450892"/>
            <a:chExt cx="5955323" cy="3649752"/>
          </a:xfrm>
        </p:grpSpPr>
        <p:grpSp>
          <p:nvGrpSpPr>
            <p:cNvPr id="13" name="Group 12">
              <a:extLst>
                <a:ext uri="{FF2B5EF4-FFF2-40B4-BE49-F238E27FC236}">
                  <a16:creationId xmlns="" xmlns:a16="http://schemas.microsoft.com/office/drawing/2014/main" id="{F9A5B5C5-70DB-40D6-8159-0733660FD818}"/>
                </a:ext>
              </a:extLst>
            </p:cNvPr>
            <p:cNvGrpSpPr/>
            <p:nvPr/>
          </p:nvGrpSpPr>
          <p:grpSpPr>
            <a:xfrm>
              <a:off x="10094694" y="2892768"/>
              <a:ext cx="2243843" cy="3207876"/>
              <a:chOff x="6941188" y="1219971"/>
              <a:chExt cx="2243843" cy="3207876"/>
            </a:xfrm>
          </p:grpSpPr>
          <p:sp>
            <p:nvSpPr>
              <p:cNvPr id="14" name="Rectangle 13">
                <a:extLst>
                  <a:ext uri="{FF2B5EF4-FFF2-40B4-BE49-F238E27FC236}">
                    <a16:creationId xmlns="" xmlns:a16="http://schemas.microsoft.com/office/drawing/2014/main" id="{8C04C95E-CE4D-4872-AD43-842FE593C991}"/>
                  </a:ext>
                </a:extLst>
              </p:cNvPr>
              <p:cNvSpPr/>
              <p:nvPr/>
            </p:nvSpPr>
            <p:spPr>
              <a:xfrm>
                <a:off x="7022123" y="2384744"/>
                <a:ext cx="2162908" cy="2036089"/>
              </a:xfrm>
              <a:prstGeom prst="rect">
                <a:avLst/>
              </a:prstGeom>
              <a:solidFill>
                <a:schemeClr val="accent3">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 xmlns:a16="http://schemas.microsoft.com/office/drawing/2014/main" id="{1E925DAC-9DC7-4015-85D7-8EA0F3FD4AC5}"/>
                  </a:ext>
                </a:extLst>
              </p:cNvPr>
              <p:cNvSpPr/>
              <p:nvPr/>
            </p:nvSpPr>
            <p:spPr>
              <a:xfrm>
                <a:off x="6941188" y="1219971"/>
                <a:ext cx="1813909" cy="923246"/>
              </a:xfrm>
              <a:prstGeom prst="roundRect">
                <a:avLst>
                  <a:gd name="adj" fmla="val 16667"/>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 xmlns:a16="http://schemas.microsoft.com/office/drawing/2014/main" id="{0217EC30-FAF4-4BEF-8D30-052BAAE76070}"/>
                  </a:ext>
                </a:extLst>
              </p:cNvPr>
              <p:cNvSpPr txBox="1"/>
              <p:nvPr/>
            </p:nvSpPr>
            <p:spPr>
              <a:xfrm>
                <a:off x="7022123" y="1509832"/>
                <a:ext cx="1607630" cy="307777"/>
              </a:xfrm>
              <a:prstGeom prst="rect">
                <a:avLst/>
              </a:prstGeom>
              <a:noFill/>
            </p:spPr>
            <p:txBody>
              <a:bodyPr wrap="square" rtlCol="0">
                <a:spAutoFit/>
              </a:bodyPr>
              <a:lstStyle/>
              <a:p>
                <a:pPr algn="ctr"/>
                <a:r>
                  <a:rPr lang="en-US" altLang="ko-KR" sz="1400" b="1" dirty="0" smtClean="0">
                    <a:solidFill>
                      <a:schemeClr val="bg1"/>
                    </a:solidFill>
                    <a:cs typeface="Arial" pitchFamily="34" charset="0"/>
                  </a:rPr>
                  <a:t>Collectors</a:t>
                </a:r>
                <a:r>
                  <a:rPr lang="mn-MN" altLang="ko-KR" sz="1400" b="1" dirty="0" smtClean="0">
                    <a:solidFill>
                      <a:schemeClr val="bg1"/>
                    </a:solidFill>
                    <a:cs typeface="Arial" pitchFamily="34" charset="0"/>
                  </a:rPr>
                  <a:t> </a:t>
                </a:r>
                <a:endParaRPr lang="ko-KR" altLang="en-US" sz="1400" b="1" dirty="0">
                  <a:solidFill>
                    <a:schemeClr val="bg1"/>
                  </a:solidFill>
                  <a:cs typeface="Arial" pitchFamily="34" charset="0"/>
                </a:endParaRPr>
              </a:p>
            </p:txBody>
          </p:sp>
          <p:sp>
            <p:nvSpPr>
              <p:cNvPr id="17" name="TextBox 16">
                <a:extLst>
                  <a:ext uri="{FF2B5EF4-FFF2-40B4-BE49-F238E27FC236}">
                    <a16:creationId xmlns="" xmlns:a16="http://schemas.microsoft.com/office/drawing/2014/main" id="{F1424E76-DB0B-44E0-951A-219996937979}"/>
                  </a:ext>
                </a:extLst>
              </p:cNvPr>
              <p:cNvSpPr txBox="1"/>
              <p:nvPr/>
            </p:nvSpPr>
            <p:spPr>
              <a:xfrm>
                <a:off x="7174523" y="2488855"/>
                <a:ext cx="1877468" cy="1938992"/>
              </a:xfrm>
              <a:prstGeom prst="rect">
                <a:avLst/>
              </a:prstGeom>
              <a:noFill/>
            </p:spPr>
            <p:txBody>
              <a:bodyPr wrap="square" rtlCol="0">
                <a:spAutoFit/>
              </a:bodyPr>
              <a:lstStyle/>
              <a:p>
                <a:r>
                  <a:rPr lang="mn-MN" sz="2000" dirty="0">
                    <a:solidFill>
                      <a:schemeClr val="bg1"/>
                    </a:solidFill>
                    <a:latin typeface="Times New Roman" panose="02020603050405020304" pitchFamily="18" charset="0"/>
                    <a:cs typeface="Times New Roman" panose="02020603050405020304" pitchFamily="18" charset="0"/>
                  </a:rPr>
                  <a:t>Ц</a:t>
                </a:r>
                <a:r>
                  <a:rPr lang="mn-MN" sz="2000" dirty="0" smtClean="0">
                    <a:solidFill>
                      <a:schemeClr val="bg1"/>
                    </a:solidFill>
                    <a:latin typeface="Times New Roman" panose="02020603050405020304" pitchFamily="18" charset="0"/>
                    <a:cs typeface="Times New Roman" panose="02020603050405020304" pitchFamily="18" charset="0"/>
                  </a:rPr>
                  <a:t>углуулагч </a:t>
                </a:r>
                <a:r>
                  <a:rPr lang="mn-MN" sz="2000" dirty="0">
                    <a:solidFill>
                      <a:schemeClr val="bg1"/>
                    </a:solidFill>
                    <a:latin typeface="Times New Roman" panose="02020603050405020304" pitchFamily="18" charset="0"/>
                    <a:cs typeface="Times New Roman" panose="02020603050405020304" pitchFamily="18" charset="0"/>
                  </a:rPr>
                  <a:t>нь хуурамч вэбийг бэлтгэн хэрэглэгчийн мэдээллийг авна.</a:t>
                </a:r>
                <a:endParaRPr lang="en-US" altLang="ko-KR" sz="2000" dirty="0">
                  <a:solidFill>
                    <a:schemeClr val="bg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 xmlns:a16="http://schemas.microsoft.com/office/drawing/2014/main" id="{E6AAE7A2-6345-41B3-81CB-7B027A0DD739}"/>
                </a:ext>
              </a:extLst>
            </p:cNvPr>
            <p:cNvGrpSpPr/>
            <p:nvPr/>
          </p:nvGrpSpPr>
          <p:grpSpPr>
            <a:xfrm>
              <a:off x="6383214" y="2450892"/>
              <a:ext cx="2514601" cy="3642738"/>
              <a:chOff x="6031523" y="778095"/>
              <a:chExt cx="2514601" cy="3642738"/>
            </a:xfrm>
          </p:grpSpPr>
          <p:sp>
            <p:nvSpPr>
              <p:cNvPr id="19" name="Rectangle 18">
                <a:extLst>
                  <a:ext uri="{FF2B5EF4-FFF2-40B4-BE49-F238E27FC236}">
                    <a16:creationId xmlns="" xmlns:a16="http://schemas.microsoft.com/office/drawing/2014/main" id="{B04823C5-AAD3-4FB3-A25D-C238181A022C}"/>
                  </a:ext>
                </a:extLst>
              </p:cNvPr>
              <p:cNvSpPr/>
              <p:nvPr/>
            </p:nvSpPr>
            <p:spPr>
              <a:xfrm>
                <a:off x="6383216" y="931984"/>
                <a:ext cx="2162908" cy="3488849"/>
              </a:xfrm>
              <a:prstGeom prst="rect">
                <a:avLst/>
              </a:prstGeom>
              <a:solidFill>
                <a:schemeClr val="accent5">
                  <a:alpha val="7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 xmlns:a16="http://schemas.microsoft.com/office/drawing/2014/main" id="{79426DEA-E145-4CB5-A124-03449CFBB3D2}"/>
                  </a:ext>
                </a:extLst>
              </p:cNvPr>
              <p:cNvSpPr/>
              <p:nvPr/>
            </p:nvSpPr>
            <p:spPr>
              <a:xfrm>
                <a:off x="6031523" y="778095"/>
                <a:ext cx="1582615" cy="391282"/>
              </a:xfrm>
              <a:prstGeom prst="roundRect">
                <a:avLst>
                  <a:gd name="adj" fmla="val 16667"/>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 xmlns:a16="http://schemas.microsoft.com/office/drawing/2014/main" id="{D5DFB5B5-FA64-4BEE-B753-0656AB389907}"/>
                  </a:ext>
                </a:extLst>
              </p:cNvPr>
              <p:cNvSpPr txBox="1"/>
              <p:nvPr/>
            </p:nvSpPr>
            <p:spPr>
              <a:xfrm>
                <a:off x="6090375" y="819848"/>
                <a:ext cx="1464910"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E</a:t>
                </a:r>
                <a:r>
                  <a:rPr lang="en-US" altLang="ko-KR" sz="1400" b="1" dirty="0" smtClean="0">
                    <a:solidFill>
                      <a:schemeClr val="bg1"/>
                    </a:solidFill>
                    <a:cs typeface="Arial" pitchFamily="34" charset="0"/>
                  </a:rPr>
                  <a:t>-mail </a:t>
                </a:r>
                <a:r>
                  <a:rPr lang="en-US" altLang="ko-KR" sz="1400" b="1" dirty="0">
                    <a:solidFill>
                      <a:schemeClr val="bg1"/>
                    </a:solidFill>
                    <a:cs typeface="Arial" pitchFamily="34" charset="0"/>
                  </a:rPr>
                  <a:t>sender</a:t>
                </a:r>
                <a:endParaRPr lang="ko-KR" altLang="en-US" sz="1400" b="1" dirty="0">
                  <a:solidFill>
                    <a:schemeClr val="bg1"/>
                  </a:solidFill>
                  <a:cs typeface="Arial" pitchFamily="34" charset="0"/>
                </a:endParaRPr>
              </a:p>
            </p:txBody>
          </p:sp>
          <p:sp>
            <p:nvSpPr>
              <p:cNvPr id="22" name="TextBox 21">
                <a:extLst>
                  <a:ext uri="{FF2B5EF4-FFF2-40B4-BE49-F238E27FC236}">
                    <a16:creationId xmlns="" xmlns:a16="http://schemas.microsoft.com/office/drawing/2014/main" id="{D6C24BE7-F4B7-4B22-90D0-D58085FC6A1F}"/>
                  </a:ext>
                </a:extLst>
              </p:cNvPr>
              <p:cNvSpPr txBox="1"/>
              <p:nvPr/>
            </p:nvSpPr>
            <p:spPr>
              <a:xfrm>
                <a:off x="6525936" y="1219970"/>
                <a:ext cx="1877468" cy="369332"/>
              </a:xfrm>
              <a:prstGeom prst="rect">
                <a:avLst/>
              </a:prstGeom>
              <a:noFill/>
            </p:spPr>
            <p:txBody>
              <a:bodyPr wrap="square" rtlCol="0">
                <a:spAutoFit/>
              </a:bodyPr>
              <a:lstStyle/>
              <a:p>
                <a:endParaRPr lang="en-US" altLang="ko-KR" dirty="0">
                  <a:solidFill>
                    <a:schemeClr val="bg1"/>
                  </a:solidFill>
                  <a:latin typeface="Times New Roman" panose="02020603050405020304" pitchFamily="18" charset="0"/>
                  <a:cs typeface="Times New Roman" panose="02020603050405020304" pitchFamily="18" charset="0"/>
                </a:endParaRPr>
              </a:p>
            </p:txBody>
          </p:sp>
        </p:grpSp>
      </p:grpSp>
      <p:sp>
        <p:nvSpPr>
          <p:cNvPr id="30" name="TextBox 29">
            <a:extLst>
              <a:ext uri="{FF2B5EF4-FFF2-40B4-BE49-F238E27FC236}">
                <a16:creationId xmlns="" xmlns:a16="http://schemas.microsoft.com/office/drawing/2014/main" id="{CA153A9F-2C4A-45AC-A502-A09FD356C802}"/>
              </a:ext>
            </a:extLst>
          </p:cNvPr>
          <p:cNvSpPr txBox="1"/>
          <p:nvPr/>
        </p:nvSpPr>
        <p:spPr>
          <a:xfrm>
            <a:off x="212239" y="3223634"/>
            <a:ext cx="5334882" cy="3077766"/>
          </a:xfrm>
          <a:prstGeom prst="rect">
            <a:avLst/>
          </a:prstGeom>
          <a:noFill/>
        </p:spPr>
        <p:txBody>
          <a:bodyPr wrap="square" lIns="36000" tIns="0" rIns="36000" bIns="0" rtlCol="0" anchor="ctr">
            <a:spAutoFit/>
          </a:bodyPr>
          <a:lstStyle/>
          <a:p>
            <a:r>
              <a:rPr lang="mn-MN" altLang="ko-KR" sz="4000" dirty="0" smtClean="0">
                <a:solidFill>
                  <a:schemeClr val="bg1"/>
                </a:solidFill>
                <a:latin typeface="Times New Roman" panose="02020603050405020304" pitchFamily="18" charset="0"/>
                <a:cs typeface="Times New Roman" panose="02020603050405020304" pitchFamily="18" charset="0"/>
              </a:rPr>
              <a:t>Фишинг халдлагын 3 үндсэн  үүрэгтэй фишерүүд ба фишинг халдлага хэрхэн явагддаг вэ?</a:t>
            </a:r>
            <a:endParaRPr lang="ko-KR" altLang="en-US" sz="40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5472092" y="834930"/>
            <a:ext cx="2020189" cy="2862322"/>
          </a:xfrm>
          <a:prstGeom prst="rect">
            <a:avLst/>
          </a:prstGeom>
        </p:spPr>
        <p:txBody>
          <a:bodyPr wrap="square">
            <a:spAutoFit/>
          </a:bodyPr>
          <a:lstStyle/>
          <a:p>
            <a:r>
              <a:rPr lang="mn-MN" dirty="0" smtClean="0">
                <a:solidFill>
                  <a:schemeClr val="bg1"/>
                </a:solidFill>
                <a:latin typeface="Arial" panose="020B0604020202020204" pitchFamily="34" charset="0"/>
              </a:rPr>
              <a:t>Мэйл </a:t>
            </a:r>
            <a:r>
              <a:rPr lang="mn-MN" dirty="0">
                <a:solidFill>
                  <a:schemeClr val="bg1"/>
                </a:solidFill>
                <a:latin typeface="Arial" panose="020B0604020202020204" pitchFamily="34" charset="0"/>
              </a:rPr>
              <a:t>илгээгч их хэмжээний мэйл илгээдэг (ихэчвлэн ботнетээр) бөгөөд тухайн мэйл нь хуурамч вэбтэй холбогдсон байдаг.</a:t>
            </a:r>
            <a:endParaRPr lang="en-US" dirty="0">
              <a:solidFill>
                <a:schemeClr val="bg1"/>
              </a:solidFill>
            </a:endParaRPr>
          </a:p>
        </p:txBody>
      </p:sp>
    </p:spTree>
    <p:extLst>
      <p:ext uri="{BB962C8B-B14F-4D97-AF65-F5344CB8AC3E}">
        <p14:creationId xmlns:p14="http://schemas.microsoft.com/office/powerpoint/2010/main" val="224135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2427" y="2312670"/>
            <a:ext cx="4971110" cy="3935730"/>
          </a:xfrm>
          <a:prstGeom prst="rect">
            <a:avLst/>
          </a:prstGeom>
        </p:spPr>
      </p:pic>
      <p:pic>
        <p:nvPicPr>
          <p:cNvPr id="3" name="Picture 2"/>
          <p:cNvPicPr>
            <a:picLocks noChangeAspect="1"/>
          </p:cNvPicPr>
          <p:nvPr/>
        </p:nvPicPr>
        <p:blipFill>
          <a:blip r:embed="rId3"/>
          <a:stretch>
            <a:fillRect/>
          </a:stretch>
        </p:blipFill>
        <p:spPr>
          <a:xfrm>
            <a:off x="5671801" y="2312670"/>
            <a:ext cx="5916314" cy="3935730"/>
          </a:xfrm>
          <a:prstGeom prst="rect">
            <a:avLst/>
          </a:prstGeom>
        </p:spPr>
      </p:pic>
      <p:sp>
        <p:nvSpPr>
          <p:cNvPr id="4" name="Text Placeholder 1">
            <a:extLst>
              <a:ext uri="{FF2B5EF4-FFF2-40B4-BE49-F238E27FC236}">
                <a16:creationId xmlns="" xmlns:a16="http://schemas.microsoft.com/office/drawing/2014/main" id="{206381AD-4C2B-4745-99B1-0BBCE6131A71}"/>
              </a:ext>
            </a:extLst>
          </p:cNvPr>
          <p:cNvSpPr txBox="1">
            <a:spLocks/>
          </p:cNvSpPr>
          <p:nvPr/>
        </p:nvSpPr>
        <p:spPr>
          <a:xfrm>
            <a:off x="372427" y="491909"/>
            <a:ext cx="11573197" cy="14892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mn-MN" sz="4800" dirty="0" smtClean="0">
                <a:solidFill>
                  <a:schemeClr val="bg1"/>
                </a:solidFill>
                <a:latin typeface="Times New Roman" panose="02020603050405020304" pitchFamily="18" charset="0"/>
                <a:cs typeface="Times New Roman" panose="02020603050405020304" pitchFamily="18" charset="0"/>
              </a:rPr>
              <a:t>Фишинг халдлага</a:t>
            </a:r>
            <a:r>
              <a:rPr lang="en-US" sz="4800" dirty="0" smtClean="0">
                <a:solidFill>
                  <a:schemeClr val="bg1"/>
                </a:solidFill>
                <a:latin typeface="Times New Roman" panose="02020603050405020304" pitchFamily="18" charset="0"/>
                <a:cs typeface="Times New Roman" panose="02020603050405020304" pitchFamily="18" charset="0"/>
              </a:rPr>
              <a:t> </a:t>
            </a:r>
            <a:r>
              <a:rPr lang="mn-MN" sz="4800" dirty="0" smtClean="0">
                <a:solidFill>
                  <a:schemeClr val="bg1"/>
                </a:solidFill>
                <a:latin typeface="Times New Roman" panose="02020603050405020304" pitchFamily="18" charset="0"/>
                <a:cs typeface="Times New Roman" panose="02020603050405020304" pitchFamily="18" charset="0"/>
              </a:rPr>
              <a:t>ихэвчлэн дараах схемийн дагуу явагддаг.</a:t>
            </a:r>
            <a:endParaRPr 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029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 xmlns:a16="http://schemas.microsoft.com/office/drawing/2014/main" id="{5168FC88-6BD0-4F20-8A0F-D671A12EDBEA}"/>
              </a:ext>
            </a:extLst>
          </p:cNvPr>
          <p:cNvSpPr/>
          <p:nvPr/>
        </p:nvSpPr>
        <p:spPr>
          <a:xfrm>
            <a:off x="0" y="-97796"/>
            <a:ext cx="12192000" cy="6858000"/>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TextBox 11">
            <a:extLst>
              <a:ext uri="{FF2B5EF4-FFF2-40B4-BE49-F238E27FC236}">
                <a16:creationId xmlns="" xmlns:a16="http://schemas.microsoft.com/office/drawing/2014/main" id="{974363E0-0520-47FF-A163-EB36D366CD2C}"/>
              </a:ext>
            </a:extLst>
          </p:cNvPr>
          <p:cNvSpPr txBox="1"/>
          <p:nvPr/>
        </p:nvSpPr>
        <p:spPr>
          <a:xfrm>
            <a:off x="1143699" y="3084890"/>
            <a:ext cx="2555831" cy="1015663"/>
          </a:xfrm>
          <a:prstGeom prst="rect">
            <a:avLst/>
          </a:prstGeom>
          <a:noFill/>
        </p:spPr>
        <p:txBody>
          <a:bodyPr wrap="square" rtlCol="0">
            <a:spAutoFit/>
          </a:bodyPr>
          <a:lstStyle/>
          <a:p>
            <a:pPr algn="ctr"/>
            <a:r>
              <a:rPr lang="en-US" altLang="ko-KR" sz="6000" b="1" dirty="0">
                <a:solidFill>
                  <a:schemeClr val="bg1"/>
                </a:solidFill>
                <a:cs typeface="Arial" pitchFamily="34" charset="0"/>
              </a:rPr>
              <a:t>$15</a:t>
            </a:r>
            <a:endParaRPr lang="ko-KR" altLang="en-US" sz="6000" b="1" dirty="0">
              <a:solidFill>
                <a:schemeClr val="bg1"/>
              </a:solidFill>
              <a:cs typeface="Arial" pitchFamily="34" charset="0"/>
            </a:endParaRPr>
          </a:p>
        </p:txBody>
      </p:sp>
      <p:grpSp>
        <p:nvGrpSpPr>
          <p:cNvPr id="14" name="Group 13">
            <a:extLst>
              <a:ext uri="{FF2B5EF4-FFF2-40B4-BE49-F238E27FC236}">
                <a16:creationId xmlns="" xmlns:a16="http://schemas.microsoft.com/office/drawing/2014/main" id="{E4F668AF-5C44-4824-939C-C7D9C00C0EBA}"/>
              </a:ext>
            </a:extLst>
          </p:cNvPr>
          <p:cNvGrpSpPr/>
          <p:nvPr/>
        </p:nvGrpSpPr>
        <p:grpSpPr>
          <a:xfrm>
            <a:off x="1265392" y="4178674"/>
            <a:ext cx="2312445" cy="1270532"/>
            <a:chOff x="-548507" y="477868"/>
            <a:chExt cx="11570449" cy="6357177"/>
          </a:xfrm>
        </p:grpSpPr>
        <p:sp>
          <p:nvSpPr>
            <p:cNvPr id="15" name="Freeform: Shape 14">
              <a:extLst>
                <a:ext uri="{FF2B5EF4-FFF2-40B4-BE49-F238E27FC236}">
                  <a16:creationId xmlns="" xmlns:a16="http://schemas.microsoft.com/office/drawing/2014/main" id="{6D9B67A0-59A0-4BB8-91CD-CBF713EDE34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dirty="0">
                <a:solidFill>
                  <a:schemeClr val="bg1"/>
                </a:solidFill>
              </a:endParaRPr>
            </a:p>
          </p:txBody>
        </p:sp>
        <p:sp>
          <p:nvSpPr>
            <p:cNvPr id="16" name="Freeform: Shape 15">
              <a:extLst>
                <a:ext uri="{FF2B5EF4-FFF2-40B4-BE49-F238E27FC236}">
                  <a16:creationId xmlns="" xmlns:a16="http://schemas.microsoft.com/office/drawing/2014/main" id="{F1E70C7A-DCE5-4643-9D83-6A772396E7B9}"/>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solidFill>
                  <a:schemeClr val="bg1"/>
                </a:solidFill>
              </a:endParaRPr>
            </a:p>
          </p:txBody>
        </p:sp>
        <p:sp>
          <p:nvSpPr>
            <p:cNvPr id="17" name="Freeform: Shape 16">
              <a:extLst>
                <a:ext uri="{FF2B5EF4-FFF2-40B4-BE49-F238E27FC236}">
                  <a16:creationId xmlns="" xmlns:a16="http://schemas.microsoft.com/office/drawing/2014/main" id="{08B3C22A-6AF4-4906-9B0F-03FED8264ECD}"/>
                </a:ext>
              </a:extLst>
            </p:cNvPr>
            <p:cNvSpPr/>
            <p:nvPr/>
          </p:nvSpPr>
          <p:spPr>
            <a:xfrm>
              <a:off x="1088452" y="839450"/>
              <a:ext cx="8283388" cy="5062072"/>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dirty="0">
                <a:solidFill>
                  <a:schemeClr val="bg1"/>
                </a:solidFill>
              </a:endParaRPr>
            </a:p>
          </p:txBody>
        </p:sp>
        <p:sp>
          <p:nvSpPr>
            <p:cNvPr id="18" name="Freeform: Shape 17">
              <a:extLst>
                <a:ext uri="{FF2B5EF4-FFF2-40B4-BE49-F238E27FC236}">
                  <a16:creationId xmlns="" xmlns:a16="http://schemas.microsoft.com/office/drawing/2014/main" id="{C196002F-55E8-47C1-A1D5-C8F07AA15280}"/>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solidFill>
                  <a:schemeClr val="bg1"/>
                </a:solidFill>
              </a:endParaRPr>
            </a:p>
          </p:txBody>
        </p:sp>
        <p:sp>
          <p:nvSpPr>
            <p:cNvPr id="19" name="Freeform: Shape 18">
              <a:extLst>
                <a:ext uri="{FF2B5EF4-FFF2-40B4-BE49-F238E27FC236}">
                  <a16:creationId xmlns="" xmlns:a16="http://schemas.microsoft.com/office/drawing/2014/main" id="{85CED65A-B580-4DBA-ABDF-B33DEA3BB98F}"/>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dirty="0">
                <a:solidFill>
                  <a:schemeClr val="bg1"/>
                </a:solidFill>
              </a:endParaRPr>
            </a:p>
          </p:txBody>
        </p:sp>
        <p:grpSp>
          <p:nvGrpSpPr>
            <p:cNvPr id="20" name="Group 19">
              <a:extLst>
                <a:ext uri="{FF2B5EF4-FFF2-40B4-BE49-F238E27FC236}">
                  <a16:creationId xmlns="" xmlns:a16="http://schemas.microsoft.com/office/drawing/2014/main" id="{BE576AA0-A828-4AB9-9469-3468BF543659}"/>
                </a:ext>
              </a:extLst>
            </p:cNvPr>
            <p:cNvGrpSpPr/>
            <p:nvPr/>
          </p:nvGrpSpPr>
          <p:grpSpPr>
            <a:xfrm>
              <a:off x="1606" y="6382978"/>
              <a:ext cx="413937" cy="115242"/>
              <a:chOff x="5955" y="6353672"/>
              <a:chExt cx="413937" cy="115242"/>
            </a:xfrm>
          </p:grpSpPr>
          <p:sp>
            <p:nvSpPr>
              <p:cNvPr id="25" name="Rectangle: Rounded Corners 24">
                <a:extLst>
                  <a:ext uri="{FF2B5EF4-FFF2-40B4-BE49-F238E27FC236}">
                    <a16:creationId xmlns="" xmlns:a16="http://schemas.microsoft.com/office/drawing/2014/main" id="{D7208111-1E06-4D17-A18D-133F6B7AD43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Rectangle: Rounded Corners 25">
                <a:extLst>
                  <a:ext uri="{FF2B5EF4-FFF2-40B4-BE49-F238E27FC236}">
                    <a16:creationId xmlns="" xmlns:a16="http://schemas.microsoft.com/office/drawing/2014/main" id="{CD422425-6960-4B4B-99A3-763864F69166}"/>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grpSp>
          <p:nvGrpSpPr>
            <p:cNvPr id="21" name="Group 20">
              <a:extLst>
                <a:ext uri="{FF2B5EF4-FFF2-40B4-BE49-F238E27FC236}">
                  <a16:creationId xmlns="" xmlns:a16="http://schemas.microsoft.com/office/drawing/2014/main" id="{89577889-15FD-4760-8A72-837E78580F07}"/>
                </a:ext>
              </a:extLst>
            </p:cNvPr>
            <p:cNvGrpSpPr/>
            <p:nvPr/>
          </p:nvGrpSpPr>
          <p:grpSpPr>
            <a:xfrm>
              <a:off x="9855291" y="6381600"/>
              <a:ext cx="885989" cy="115242"/>
              <a:chOff x="5955" y="6353672"/>
              <a:chExt cx="413937" cy="115242"/>
            </a:xfrm>
          </p:grpSpPr>
          <p:sp>
            <p:nvSpPr>
              <p:cNvPr id="23" name="Rectangle: Rounded Corners 22">
                <a:extLst>
                  <a:ext uri="{FF2B5EF4-FFF2-40B4-BE49-F238E27FC236}">
                    <a16:creationId xmlns="" xmlns:a16="http://schemas.microsoft.com/office/drawing/2014/main" id="{7A2BD1E6-CEE5-4E53-BCC9-C45130A30868}"/>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4" name="Rectangle: Rounded Corners 23">
                <a:extLst>
                  <a:ext uri="{FF2B5EF4-FFF2-40B4-BE49-F238E27FC236}">
                    <a16:creationId xmlns="" xmlns:a16="http://schemas.microsoft.com/office/drawing/2014/main" id="{22ECD51F-6B4C-42C5-9347-0D8DCE5B041A}"/>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sp>
          <p:nvSpPr>
            <p:cNvPr id="22" name="Freeform: Shape 21">
              <a:extLst>
                <a:ext uri="{FF2B5EF4-FFF2-40B4-BE49-F238E27FC236}">
                  <a16:creationId xmlns="" xmlns:a16="http://schemas.microsoft.com/office/drawing/2014/main" id="{7DD64C93-43D5-4F81-A571-B29D14700FB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chemeClr val="bg1"/>
                </a:solidFill>
              </a:endParaRPr>
            </a:p>
          </p:txBody>
        </p:sp>
      </p:grpSp>
      <p:sp>
        <p:nvSpPr>
          <p:cNvPr id="30" name="Rectangle 1">
            <a:extLst>
              <a:ext uri="{FF2B5EF4-FFF2-40B4-BE49-F238E27FC236}">
                <a16:creationId xmlns="" xmlns:a16="http://schemas.microsoft.com/office/drawing/2014/main" id="{5E37D609-2B5C-4580-B61A-4663B411CAD3}"/>
              </a:ext>
            </a:extLst>
          </p:cNvPr>
          <p:cNvSpPr>
            <a:spLocks noChangeAspect="1"/>
          </p:cNvSpPr>
          <p:nvPr/>
        </p:nvSpPr>
        <p:spPr>
          <a:xfrm>
            <a:off x="2024900" y="4487360"/>
            <a:ext cx="760321" cy="757502"/>
          </a:xfrm>
          <a:custGeom>
            <a:avLst/>
            <a:gdLst/>
            <a:ahLst/>
            <a:cxnLst/>
            <a:rect l="l" t="t" r="r" b="b"/>
            <a:pathLst>
              <a:path w="3960000" h="3945309">
                <a:moveTo>
                  <a:pt x="466104" y="2636906"/>
                </a:moveTo>
                <a:lnTo>
                  <a:pt x="466104" y="2780922"/>
                </a:lnTo>
                <a:lnTo>
                  <a:pt x="2050104" y="2780922"/>
                </a:lnTo>
                <a:lnTo>
                  <a:pt x="2050104" y="2636906"/>
                </a:lnTo>
                <a:close/>
                <a:moveTo>
                  <a:pt x="466104" y="2407894"/>
                </a:moveTo>
                <a:lnTo>
                  <a:pt x="466104" y="2551910"/>
                </a:lnTo>
                <a:lnTo>
                  <a:pt x="2050104" y="2551910"/>
                </a:lnTo>
                <a:lnTo>
                  <a:pt x="2050104" y="2407894"/>
                </a:lnTo>
                <a:close/>
                <a:moveTo>
                  <a:pt x="466104" y="2178881"/>
                </a:moveTo>
                <a:lnTo>
                  <a:pt x="466104" y="2322897"/>
                </a:lnTo>
                <a:lnTo>
                  <a:pt x="2050104" y="2322897"/>
                </a:lnTo>
                <a:lnTo>
                  <a:pt x="2050104" y="2178881"/>
                </a:lnTo>
                <a:close/>
                <a:moveTo>
                  <a:pt x="3358993" y="2178880"/>
                </a:moveTo>
                <a:cubicBezTo>
                  <a:pt x="3299346" y="2178880"/>
                  <a:pt x="3250993" y="2227233"/>
                  <a:pt x="3250993" y="2286880"/>
                </a:cubicBezTo>
                <a:cubicBezTo>
                  <a:pt x="3250993" y="2346527"/>
                  <a:pt x="3299346" y="2394880"/>
                  <a:pt x="3358993" y="2394880"/>
                </a:cubicBezTo>
                <a:cubicBezTo>
                  <a:pt x="3418640" y="2394880"/>
                  <a:pt x="3466993" y="2346527"/>
                  <a:pt x="3466993" y="2286880"/>
                </a:cubicBezTo>
                <a:cubicBezTo>
                  <a:pt x="3466993" y="2227233"/>
                  <a:pt x="3418640" y="2178880"/>
                  <a:pt x="3358993" y="2178880"/>
                </a:cubicBezTo>
                <a:close/>
                <a:moveTo>
                  <a:pt x="2962949" y="2178880"/>
                </a:moveTo>
                <a:cubicBezTo>
                  <a:pt x="2903302" y="2178880"/>
                  <a:pt x="2854949" y="2227233"/>
                  <a:pt x="2854949" y="2286880"/>
                </a:cubicBezTo>
                <a:cubicBezTo>
                  <a:pt x="2854949" y="2346527"/>
                  <a:pt x="2903302" y="2394880"/>
                  <a:pt x="2962949" y="2394880"/>
                </a:cubicBezTo>
                <a:cubicBezTo>
                  <a:pt x="3022596" y="2394880"/>
                  <a:pt x="3070949" y="2346527"/>
                  <a:pt x="3070949" y="2286880"/>
                </a:cubicBezTo>
                <a:cubicBezTo>
                  <a:pt x="3070949" y="2227233"/>
                  <a:pt x="3022596" y="2178880"/>
                  <a:pt x="2962949" y="2178880"/>
                </a:cubicBezTo>
                <a:close/>
                <a:moveTo>
                  <a:pt x="2566905" y="2178880"/>
                </a:moveTo>
                <a:cubicBezTo>
                  <a:pt x="2507258" y="2178880"/>
                  <a:pt x="2458905" y="2227233"/>
                  <a:pt x="2458905" y="2286880"/>
                </a:cubicBezTo>
                <a:cubicBezTo>
                  <a:pt x="2458905" y="2346527"/>
                  <a:pt x="2507258" y="2394880"/>
                  <a:pt x="2566905" y="2394880"/>
                </a:cubicBezTo>
                <a:cubicBezTo>
                  <a:pt x="2626552" y="2394880"/>
                  <a:pt x="2674905" y="2346527"/>
                  <a:pt x="2674905" y="2286880"/>
                </a:cubicBezTo>
                <a:cubicBezTo>
                  <a:pt x="2674905" y="2227233"/>
                  <a:pt x="2626552" y="2178880"/>
                  <a:pt x="2566905" y="2178880"/>
                </a:cubicBezTo>
                <a:close/>
                <a:moveTo>
                  <a:pt x="154649" y="2155901"/>
                </a:moveTo>
                <a:lnTo>
                  <a:pt x="154649" y="2803901"/>
                </a:lnTo>
                <a:lnTo>
                  <a:pt x="298665" y="2803901"/>
                </a:lnTo>
                <a:lnTo>
                  <a:pt x="298665" y="2155901"/>
                </a:lnTo>
                <a:close/>
                <a:moveTo>
                  <a:pt x="3645310" y="2153519"/>
                </a:moveTo>
                <a:lnTo>
                  <a:pt x="3645310" y="2801519"/>
                </a:lnTo>
                <a:lnTo>
                  <a:pt x="3789326" y="2801519"/>
                </a:lnTo>
                <a:lnTo>
                  <a:pt x="3789326" y="2153519"/>
                </a:lnTo>
                <a:close/>
                <a:moveTo>
                  <a:pt x="0" y="2032992"/>
                </a:moveTo>
                <a:lnTo>
                  <a:pt x="3960000" y="2032992"/>
                </a:lnTo>
                <a:lnTo>
                  <a:pt x="3960000" y="2897088"/>
                </a:lnTo>
                <a:lnTo>
                  <a:pt x="2124016" y="2897088"/>
                </a:lnTo>
                <a:lnTo>
                  <a:pt x="2124016" y="3513261"/>
                </a:lnTo>
                <a:lnTo>
                  <a:pt x="2268032" y="3513261"/>
                </a:lnTo>
                <a:cubicBezTo>
                  <a:pt x="2331437" y="3513261"/>
                  <a:pt x="2388462" y="3540577"/>
                  <a:pt x="2426674" y="3585269"/>
                </a:cubicBezTo>
                <a:lnTo>
                  <a:pt x="3960000" y="3585269"/>
                </a:lnTo>
                <a:lnTo>
                  <a:pt x="3960000" y="3873301"/>
                </a:lnTo>
                <a:lnTo>
                  <a:pt x="2426674" y="3873301"/>
                </a:lnTo>
                <a:cubicBezTo>
                  <a:pt x="2388462" y="3917993"/>
                  <a:pt x="2331437" y="3945309"/>
                  <a:pt x="2268032" y="3945309"/>
                </a:cubicBezTo>
                <a:lnTo>
                  <a:pt x="1691968" y="3945309"/>
                </a:lnTo>
                <a:cubicBezTo>
                  <a:pt x="1628563" y="3945309"/>
                  <a:pt x="1571538" y="3917993"/>
                  <a:pt x="1533326" y="3873301"/>
                </a:cubicBezTo>
                <a:lnTo>
                  <a:pt x="0" y="3873301"/>
                </a:lnTo>
                <a:lnTo>
                  <a:pt x="0" y="3585269"/>
                </a:lnTo>
                <a:lnTo>
                  <a:pt x="1533326" y="3585269"/>
                </a:lnTo>
                <a:cubicBezTo>
                  <a:pt x="1571538" y="3540577"/>
                  <a:pt x="1628563" y="3513261"/>
                  <a:pt x="1691968" y="3513261"/>
                </a:cubicBezTo>
                <a:lnTo>
                  <a:pt x="1835984" y="3513261"/>
                </a:lnTo>
                <a:lnTo>
                  <a:pt x="1835984" y="2897088"/>
                </a:lnTo>
                <a:lnTo>
                  <a:pt x="0" y="2897088"/>
                </a:lnTo>
                <a:close/>
                <a:moveTo>
                  <a:pt x="466104" y="1620410"/>
                </a:moveTo>
                <a:lnTo>
                  <a:pt x="466104" y="1764426"/>
                </a:lnTo>
                <a:lnTo>
                  <a:pt x="2050104" y="1764426"/>
                </a:lnTo>
                <a:lnTo>
                  <a:pt x="2050104" y="1620410"/>
                </a:lnTo>
                <a:close/>
                <a:moveTo>
                  <a:pt x="466104" y="1391398"/>
                </a:moveTo>
                <a:lnTo>
                  <a:pt x="466104" y="1535414"/>
                </a:lnTo>
                <a:lnTo>
                  <a:pt x="2050104" y="1535414"/>
                </a:lnTo>
                <a:lnTo>
                  <a:pt x="2050104" y="1391398"/>
                </a:lnTo>
                <a:close/>
                <a:moveTo>
                  <a:pt x="466104" y="1162385"/>
                </a:moveTo>
                <a:lnTo>
                  <a:pt x="466104" y="1306401"/>
                </a:lnTo>
                <a:lnTo>
                  <a:pt x="2050104" y="1306401"/>
                </a:lnTo>
                <a:lnTo>
                  <a:pt x="2050104" y="1162385"/>
                </a:lnTo>
                <a:close/>
                <a:moveTo>
                  <a:pt x="3358993" y="1162384"/>
                </a:moveTo>
                <a:cubicBezTo>
                  <a:pt x="3299346" y="1162384"/>
                  <a:pt x="3250993" y="1210737"/>
                  <a:pt x="3250993" y="1270384"/>
                </a:cubicBezTo>
                <a:cubicBezTo>
                  <a:pt x="3250993" y="1330031"/>
                  <a:pt x="3299346" y="1378384"/>
                  <a:pt x="3358993" y="1378384"/>
                </a:cubicBezTo>
                <a:cubicBezTo>
                  <a:pt x="3418640" y="1378384"/>
                  <a:pt x="3466993" y="1330031"/>
                  <a:pt x="3466993" y="1270384"/>
                </a:cubicBezTo>
                <a:cubicBezTo>
                  <a:pt x="3466993" y="1210737"/>
                  <a:pt x="3418640" y="1162384"/>
                  <a:pt x="3358993" y="1162384"/>
                </a:cubicBezTo>
                <a:close/>
                <a:moveTo>
                  <a:pt x="2962949" y="1162384"/>
                </a:moveTo>
                <a:cubicBezTo>
                  <a:pt x="2903302" y="1162384"/>
                  <a:pt x="2854949" y="1210737"/>
                  <a:pt x="2854949" y="1270384"/>
                </a:cubicBezTo>
                <a:cubicBezTo>
                  <a:pt x="2854949" y="1330031"/>
                  <a:pt x="2903302" y="1378384"/>
                  <a:pt x="2962949" y="1378384"/>
                </a:cubicBezTo>
                <a:cubicBezTo>
                  <a:pt x="3022596" y="1378384"/>
                  <a:pt x="3070949" y="1330031"/>
                  <a:pt x="3070949" y="1270384"/>
                </a:cubicBezTo>
                <a:cubicBezTo>
                  <a:pt x="3070949" y="1210737"/>
                  <a:pt x="3022596" y="1162384"/>
                  <a:pt x="2962949" y="1162384"/>
                </a:cubicBezTo>
                <a:close/>
                <a:moveTo>
                  <a:pt x="2566905" y="1162384"/>
                </a:moveTo>
                <a:cubicBezTo>
                  <a:pt x="2507258" y="1162384"/>
                  <a:pt x="2458905" y="1210737"/>
                  <a:pt x="2458905" y="1270384"/>
                </a:cubicBezTo>
                <a:cubicBezTo>
                  <a:pt x="2458905" y="1330031"/>
                  <a:pt x="2507258" y="1378384"/>
                  <a:pt x="2566905" y="1378384"/>
                </a:cubicBezTo>
                <a:cubicBezTo>
                  <a:pt x="2626552" y="1378384"/>
                  <a:pt x="2674905" y="1330031"/>
                  <a:pt x="2674905" y="1270384"/>
                </a:cubicBezTo>
                <a:cubicBezTo>
                  <a:pt x="2674905" y="1210737"/>
                  <a:pt x="2626552" y="1162384"/>
                  <a:pt x="2566905" y="1162384"/>
                </a:cubicBezTo>
                <a:close/>
                <a:moveTo>
                  <a:pt x="154649" y="1139405"/>
                </a:moveTo>
                <a:lnTo>
                  <a:pt x="154649" y="1787405"/>
                </a:lnTo>
                <a:lnTo>
                  <a:pt x="298665" y="1787405"/>
                </a:lnTo>
                <a:lnTo>
                  <a:pt x="298665" y="1139405"/>
                </a:lnTo>
                <a:close/>
                <a:moveTo>
                  <a:pt x="3645310" y="1137023"/>
                </a:moveTo>
                <a:lnTo>
                  <a:pt x="3645310" y="1785023"/>
                </a:lnTo>
                <a:lnTo>
                  <a:pt x="3789326" y="1785023"/>
                </a:lnTo>
                <a:lnTo>
                  <a:pt x="3789326" y="1137023"/>
                </a:lnTo>
                <a:close/>
                <a:moveTo>
                  <a:pt x="0" y="1016496"/>
                </a:moveTo>
                <a:lnTo>
                  <a:pt x="3960000" y="1016496"/>
                </a:lnTo>
                <a:lnTo>
                  <a:pt x="3960000" y="1880592"/>
                </a:lnTo>
                <a:lnTo>
                  <a:pt x="0" y="1880592"/>
                </a:lnTo>
                <a:close/>
                <a:moveTo>
                  <a:pt x="466104" y="603914"/>
                </a:moveTo>
                <a:lnTo>
                  <a:pt x="466104" y="747930"/>
                </a:lnTo>
                <a:lnTo>
                  <a:pt x="2050104" y="747930"/>
                </a:lnTo>
                <a:lnTo>
                  <a:pt x="2050104" y="603914"/>
                </a:lnTo>
                <a:close/>
                <a:moveTo>
                  <a:pt x="466104" y="374902"/>
                </a:moveTo>
                <a:lnTo>
                  <a:pt x="466104" y="518918"/>
                </a:lnTo>
                <a:lnTo>
                  <a:pt x="2050104" y="518918"/>
                </a:lnTo>
                <a:lnTo>
                  <a:pt x="2050104" y="374902"/>
                </a:lnTo>
                <a:close/>
                <a:moveTo>
                  <a:pt x="466104" y="145889"/>
                </a:moveTo>
                <a:lnTo>
                  <a:pt x="466104" y="289905"/>
                </a:lnTo>
                <a:lnTo>
                  <a:pt x="2050104" y="289905"/>
                </a:lnTo>
                <a:lnTo>
                  <a:pt x="2050104" y="145889"/>
                </a:lnTo>
                <a:close/>
                <a:moveTo>
                  <a:pt x="3358993" y="145888"/>
                </a:moveTo>
                <a:cubicBezTo>
                  <a:pt x="3299346" y="145888"/>
                  <a:pt x="3250993" y="194241"/>
                  <a:pt x="3250993" y="253888"/>
                </a:cubicBezTo>
                <a:cubicBezTo>
                  <a:pt x="3250993" y="313535"/>
                  <a:pt x="3299346" y="361888"/>
                  <a:pt x="3358993" y="361888"/>
                </a:cubicBezTo>
                <a:cubicBezTo>
                  <a:pt x="3418640" y="361888"/>
                  <a:pt x="3466993" y="313535"/>
                  <a:pt x="3466993" y="253888"/>
                </a:cubicBezTo>
                <a:cubicBezTo>
                  <a:pt x="3466993" y="194241"/>
                  <a:pt x="3418640" y="145888"/>
                  <a:pt x="3358993" y="145888"/>
                </a:cubicBezTo>
                <a:close/>
                <a:moveTo>
                  <a:pt x="2962949" y="145888"/>
                </a:moveTo>
                <a:cubicBezTo>
                  <a:pt x="2903302" y="145888"/>
                  <a:pt x="2854949" y="194241"/>
                  <a:pt x="2854949" y="253888"/>
                </a:cubicBezTo>
                <a:cubicBezTo>
                  <a:pt x="2854949" y="313535"/>
                  <a:pt x="2903302" y="361888"/>
                  <a:pt x="2962949" y="361888"/>
                </a:cubicBezTo>
                <a:cubicBezTo>
                  <a:pt x="3022596" y="361888"/>
                  <a:pt x="3070949" y="313535"/>
                  <a:pt x="3070949" y="253888"/>
                </a:cubicBezTo>
                <a:cubicBezTo>
                  <a:pt x="3070949" y="194241"/>
                  <a:pt x="3022596" y="145888"/>
                  <a:pt x="2962949" y="145888"/>
                </a:cubicBezTo>
                <a:close/>
                <a:moveTo>
                  <a:pt x="2566905" y="145888"/>
                </a:moveTo>
                <a:cubicBezTo>
                  <a:pt x="2507258" y="145888"/>
                  <a:pt x="2458905" y="194241"/>
                  <a:pt x="2458905" y="253888"/>
                </a:cubicBezTo>
                <a:cubicBezTo>
                  <a:pt x="2458905" y="313535"/>
                  <a:pt x="2507258" y="361888"/>
                  <a:pt x="2566905" y="361888"/>
                </a:cubicBezTo>
                <a:cubicBezTo>
                  <a:pt x="2626552" y="361888"/>
                  <a:pt x="2674905" y="313535"/>
                  <a:pt x="2674905" y="253888"/>
                </a:cubicBezTo>
                <a:cubicBezTo>
                  <a:pt x="2674905" y="194241"/>
                  <a:pt x="2626552" y="145888"/>
                  <a:pt x="2566905" y="145888"/>
                </a:cubicBezTo>
                <a:close/>
                <a:moveTo>
                  <a:pt x="154649" y="122909"/>
                </a:moveTo>
                <a:lnTo>
                  <a:pt x="154649" y="770909"/>
                </a:lnTo>
                <a:lnTo>
                  <a:pt x="298665" y="770909"/>
                </a:lnTo>
                <a:lnTo>
                  <a:pt x="298665" y="122909"/>
                </a:lnTo>
                <a:close/>
                <a:moveTo>
                  <a:pt x="3645310" y="120527"/>
                </a:moveTo>
                <a:lnTo>
                  <a:pt x="3645310" y="768527"/>
                </a:lnTo>
                <a:lnTo>
                  <a:pt x="3789326" y="768527"/>
                </a:lnTo>
                <a:lnTo>
                  <a:pt x="3789326" y="120527"/>
                </a:lnTo>
                <a:close/>
                <a:moveTo>
                  <a:pt x="0" y="0"/>
                </a:moveTo>
                <a:lnTo>
                  <a:pt x="3960000" y="0"/>
                </a:lnTo>
                <a:lnTo>
                  <a:pt x="3960000" y="864096"/>
                </a:lnTo>
                <a:lnTo>
                  <a:pt x="0" y="86409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bg1"/>
              </a:solidFill>
            </a:endParaRPr>
          </a:p>
        </p:txBody>
      </p:sp>
      <p:sp>
        <p:nvSpPr>
          <p:cNvPr id="31" name="TextBox 30">
            <a:extLst>
              <a:ext uri="{FF2B5EF4-FFF2-40B4-BE49-F238E27FC236}">
                <a16:creationId xmlns="" xmlns:a16="http://schemas.microsoft.com/office/drawing/2014/main" id="{6A02FDC1-52C6-4100-966A-ED98AF241361}"/>
              </a:ext>
            </a:extLst>
          </p:cNvPr>
          <p:cNvSpPr txBox="1"/>
          <p:nvPr/>
        </p:nvSpPr>
        <p:spPr>
          <a:xfrm>
            <a:off x="2024900" y="281283"/>
            <a:ext cx="3732743" cy="313932"/>
          </a:xfrm>
          <a:prstGeom prst="rect">
            <a:avLst/>
          </a:prstGeom>
          <a:noFill/>
        </p:spPr>
        <p:txBody>
          <a:bodyPr wrap="square" rtlCol="0">
            <a:spAutoFit/>
          </a:bodyPr>
          <a:lstStyle/>
          <a:p>
            <a:pPr>
              <a:lnSpc>
                <a:spcPct val="80000"/>
              </a:lnSpc>
            </a:pPr>
            <a:r>
              <a:rPr lang="en-US" altLang="ko-KR" b="1" dirty="0" smtClean="0">
                <a:solidFill>
                  <a:schemeClr val="bg1"/>
                </a:solidFill>
                <a:latin typeface="Times New Roman" panose="02020603050405020304" pitchFamily="18" charset="0"/>
                <a:cs typeface="Times New Roman" panose="02020603050405020304" pitchFamily="18" charset="0"/>
              </a:rPr>
              <a:t>1.</a:t>
            </a:r>
            <a:r>
              <a:rPr lang="mn-MN" altLang="ko-KR" b="1" dirty="0" smtClean="0">
                <a:solidFill>
                  <a:schemeClr val="bg1"/>
                </a:solidFill>
                <a:latin typeface="Times New Roman" panose="02020603050405020304" pitchFamily="18" charset="0"/>
                <a:cs typeface="Times New Roman" panose="02020603050405020304" pitchFamily="18" charset="0"/>
              </a:rPr>
              <a:t>Өгөөш хаях</a:t>
            </a:r>
            <a:endParaRPr lang="en-US" altLang="ko-KR" b="1"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 xmlns:a16="http://schemas.microsoft.com/office/drawing/2014/main" id="{EBE665F2-CFA0-4673-99B6-8659323A3C50}"/>
              </a:ext>
            </a:extLst>
          </p:cNvPr>
          <p:cNvSpPr txBox="1"/>
          <p:nvPr/>
        </p:nvSpPr>
        <p:spPr>
          <a:xfrm>
            <a:off x="9106419" y="2643483"/>
            <a:ext cx="2776304" cy="584775"/>
          </a:xfrm>
          <a:prstGeom prst="rect">
            <a:avLst/>
          </a:prstGeom>
          <a:noFill/>
        </p:spPr>
        <p:txBody>
          <a:bodyPr wrap="square" rtlCol="0">
            <a:spAutoFit/>
          </a:bodyPr>
          <a:lstStyle/>
          <a:p>
            <a:pPr algn="ctr">
              <a:lnSpc>
                <a:spcPct val="80000"/>
              </a:lnSpc>
            </a:pPr>
            <a:r>
              <a:rPr lang="en-US" altLang="ko-KR" sz="2000" b="1" dirty="0" smtClean="0">
                <a:solidFill>
                  <a:schemeClr val="bg1"/>
                </a:solidFill>
                <a:latin typeface="Times New Roman" panose="02020603050405020304" pitchFamily="18" charset="0"/>
                <a:cs typeface="Times New Roman" panose="02020603050405020304" pitchFamily="18" charset="0"/>
              </a:rPr>
              <a:t>3.</a:t>
            </a:r>
            <a:r>
              <a:rPr lang="mn-MN" altLang="ko-KR" sz="2000" b="1" dirty="0" smtClean="0">
                <a:solidFill>
                  <a:schemeClr val="bg1"/>
                </a:solidFill>
                <a:latin typeface="Times New Roman" panose="02020603050405020304" pitchFamily="18" charset="0"/>
                <a:cs typeface="Times New Roman" panose="02020603050405020304" pitchFamily="18" charset="0"/>
              </a:rPr>
              <a:t>Барьцаа лавшруулах</a:t>
            </a:r>
            <a:endParaRPr lang="en-US" altLang="ko-KR" sz="2000" b="1"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 xmlns:a16="http://schemas.microsoft.com/office/drawing/2014/main" id="{2047810F-3FBA-446A-BCE3-DC14D946A090}"/>
              </a:ext>
            </a:extLst>
          </p:cNvPr>
          <p:cNvSpPr txBox="1"/>
          <p:nvPr/>
        </p:nvSpPr>
        <p:spPr>
          <a:xfrm>
            <a:off x="6638843" y="305576"/>
            <a:ext cx="3732743" cy="313932"/>
          </a:xfrm>
          <a:prstGeom prst="rect">
            <a:avLst/>
          </a:prstGeom>
          <a:noFill/>
        </p:spPr>
        <p:txBody>
          <a:bodyPr wrap="square" rtlCol="0">
            <a:spAutoFit/>
          </a:bodyPr>
          <a:lstStyle/>
          <a:p>
            <a:pPr>
              <a:lnSpc>
                <a:spcPct val="80000"/>
              </a:lnSpc>
            </a:pPr>
            <a:r>
              <a:rPr lang="en-US" altLang="ko-KR" b="1" dirty="0" smtClean="0">
                <a:solidFill>
                  <a:schemeClr val="bg1"/>
                </a:solidFill>
                <a:cs typeface="Arial" pitchFamily="34" charset="0"/>
              </a:rPr>
              <a:t>2.</a:t>
            </a:r>
            <a:r>
              <a:rPr lang="mn-MN" altLang="ko-KR" b="1" dirty="0" smtClean="0">
                <a:solidFill>
                  <a:schemeClr val="bg1"/>
                </a:solidFill>
                <a:cs typeface="Arial" pitchFamily="34" charset="0"/>
              </a:rPr>
              <a:t>Дэгээгээ үмхүүлэх</a:t>
            </a:r>
            <a:endParaRPr lang="en-US" altLang="ko-KR" b="1" dirty="0">
              <a:solidFill>
                <a:schemeClr val="bg1"/>
              </a:solidFill>
              <a:cs typeface="Arial" pitchFamily="34" charset="0"/>
            </a:endParaRPr>
          </a:p>
        </p:txBody>
      </p:sp>
      <p:sp>
        <p:nvSpPr>
          <p:cNvPr id="34" name="TextBox 33">
            <a:extLst>
              <a:ext uri="{FF2B5EF4-FFF2-40B4-BE49-F238E27FC236}">
                <a16:creationId xmlns="" xmlns:a16="http://schemas.microsoft.com/office/drawing/2014/main" id="{8571FC12-611D-42C2-9E77-0AC45EF8D6E6}"/>
              </a:ext>
            </a:extLst>
          </p:cNvPr>
          <p:cNvSpPr txBox="1"/>
          <p:nvPr/>
        </p:nvSpPr>
        <p:spPr>
          <a:xfrm>
            <a:off x="1143699" y="452541"/>
            <a:ext cx="4845621" cy="1200329"/>
          </a:xfrm>
          <a:prstGeom prst="rect">
            <a:avLst/>
          </a:prstGeom>
          <a:noFill/>
        </p:spPr>
        <p:txBody>
          <a:bodyPr wrap="square" rtlCol="0">
            <a:spAutoFit/>
          </a:bodyPr>
          <a:lstStyle/>
          <a:p>
            <a:r>
              <a:rPr lang="mn-MN" altLang="ko-KR" dirty="0" smtClean="0">
                <a:solidFill>
                  <a:schemeClr val="bg1"/>
                </a:solidFill>
                <a:latin typeface="Times New Roman" panose="02020603050405020304" pitchFamily="18" charset="0"/>
                <a:cs typeface="Times New Roman" panose="02020603050405020304" pitchFamily="18" charset="0"/>
              </a:rPr>
              <a:t>Энэ халдлага нь ихэвчлэн цахим шуудан, чат, олон нийтийн сүлжээгээр дамжин тан руу чиглэсэн итгэл төрөөүлэхүйц томмохон байгууллага, вэбийн динкээс эхлэлтэй.</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 xmlns:a16="http://schemas.microsoft.com/office/drawing/2014/main" id="{330D0B2E-BE8C-435C-9F6C-83D755B2D28A}"/>
              </a:ext>
            </a:extLst>
          </p:cNvPr>
          <p:cNvSpPr txBox="1"/>
          <p:nvPr/>
        </p:nvSpPr>
        <p:spPr>
          <a:xfrm>
            <a:off x="6044577" y="532667"/>
            <a:ext cx="4466522" cy="2308324"/>
          </a:xfrm>
          <a:prstGeom prst="rect">
            <a:avLst/>
          </a:prstGeom>
          <a:noFill/>
        </p:spPr>
        <p:txBody>
          <a:bodyPr wrap="square" rtlCol="0">
            <a:spAutoFit/>
          </a:bodyPr>
          <a:lstStyle/>
          <a:p>
            <a:r>
              <a:rPr lang="mn-MN" dirty="0">
                <a:solidFill>
                  <a:schemeClr val="bg1"/>
                </a:solidFill>
                <a:latin typeface="Times New Roman" panose="02020603050405020304" pitchFamily="18" charset="0"/>
                <a:cs typeface="Times New Roman" panose="02020603050405020304" pitchFamily="18" charset="0"/>
              </a:rPr>
              <a:t>Таны хүлээн авсан мэдээлэл дотор байгаа линкийг дарахыг санал болгосон, уриалсан, ихээхэн боломж амласан мэдээлэл байх нь бий. Уг линк шууд буюу шууд бусаар таныг хувийн мэдээлэлээ оруулахыг хүснэ. Ингэснээр та хувийн мэдээллээ, үгүйдээ имэйл хаягаа алдсанаар спамын занганд орж байгаа нь тэр.</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 xmlns:a16="http://schemas.microsoft.com/office/drawing/2014/main" id="{57F97766-8A2D-4BB0-914C-2758C32EC438}"/>
              </a:ext>
            </a:extLst>
          </p:cNvPr>
          <p:cNvSpPr txBox="1"/>
          <p:nvPr/>
        </p:nvSpPr>
        <p:spPr>
          <a:xfrm>
            <a:off x="9190820" y="3100534"/>
            <a:ext cx="2926441" cy="3416320"/>
          </a:xfrm>
          <a:prstGeom prst="rect">
            <a:avLst/>
          </a:prstGeom>
          <a:noFill/>
        </p:spPr>
        <p:txBody>
          <a:bodyPr wrap="square" rtlCol="0">
            <a:spAutoFit/>
          </a:bodyPr>
          <a:lstStyle/>
          <a:p>
            <a:r>
              <a:rPr lang="mn-MN" altLang="ko-KR" dirty="0" smtClean="0">
                <a:solidFill>
                  <a:schemeClr val="bg1"/>
                </a:solidFill>
                <a:latin typeface="Times New Roman" panose="02020603050405020304" pitchFamily="18" charset="0"/>
                <a:cs typeface="Times New Roman" panose="02020603050405020304" pitchFamily="18" charset="0"/>
              </a:rPr>
              <a:t>Эхний удаа нарийн мэдээлэл хүртэл чинв явахгүй байх нь бий.Эхлээд таны </a:t>
            </a:r>
            <a:r>
              <a:rPr lang="en-US" altLang="ko-KR" dirty="0" smtClean="0">
                <a:solidFill>
                  <a:schemeClr val="bg1"/>
                </a:solidFill>
                <a:latin typeface="Times New Roman" panose="02020603050405020304" pitchFamily="18" charset="0"/>
                <a:cs typeface="Times New Roman" panose="02020603050405020304" pitchFamily="18" charset="0"/>
              </a:rPr>
              <a:t>IP</a:t>
            </a:r>
            <a:r>
              <a:rPr lang="mn-MN" altLang="ko-KR" dirty="0" smtClean="0">
                <a:solidFill>
                  <a:schemeClr val="bg1"/>
                </a:solidFill>
                <a:latin typeface="Times New Roman" panose="02020603050405020304" pitchFamily="18" charset="0"/>
                <a:cs typeface="Times New Roman" panose="02020603050405020304" pitchFamily="18" charset="0"/>
              </a:rPr>
              <a:t> хаягыг олоод таныг ямар сайтуудаар ордог, ямар онлайн дэлгүүрээр үйлчлүүлдэг зэрэг мэдээллийг зайнаас судалсны эцэст дээрх судалгааны үр дүнд таны банкны картын дугаарыг авч чадна.</a:t>
            </a:r>
            <a:endParaRPr lang="ko-KR" altLang="en-US" dirty="0">
              <a:solidFill>
                <a:schemeClr val="bg1"/>
              </a:solidFill>
              <a:latin typeface="Times New Roman" panose="02020603050405020304" pitchFamily="18" charset="0"/>
              <a:cs typeface="Times New Roman" panose="02020603050405020304" pitchFamily="18" charset="0"/>
            </a:endParaRPr>
          </a:p>
        </p:txBody>
      </p:sp>
      <p:pic>
        <p:nvPicPr>
          <p:cNvPr id="40" name="Picture 39"/>
          <p:cNvPicPr>
            <a:picLocks noChangeAspect="1"/>
          </p:cNvPicPr>
          <p:nvPr/>
        </p:nvPicPr>
        <p:blipFill>
          <a:blip r:embed="rId2"/>
          <a:stretch>
            <a:fillRect/>
          </a:stretch>
        </p:blipFill>
        <p:spPr>
          <a:xfrm>
            <a:off x="207063" y="2201037"/>
            <a:ext cx="4986947" cy="3317484"/>
          </a:xfrm>
          <a:prstGeom prst="rect">
            <a:avLst/>
          </a:prstGeom>
        </p:spPr>
      </p:pic>
      <p:sp>
        <p:nvSpPr>
          <p:cNvPr id="41" name="TextBox 40">
            <a:extLst>
              <a:ext uri="{FF2B5EF4-FFF2-40B4-BE49-F238E27FC236}">
                <a16:creationId xmlns="" xmlns:a16="http://schemas.microsoft.com/office/drawing/2014/main" id="{57F97766-8A2D-4BB0-914C-2758C32EC438}"/>
              </a:ext>
            </a:extLst>
          </p:cNvPr>
          <p:cNvSpPr txBox="1"/>
          <p:nvPr/>
        </p:nvSpPr>
        <p:spPr>
          <a:xfrm>
            <a:off x="5179772" y="4864966"/>
            <a:ext cx="4025947" cy="1754326"/>
          </a:xfrm>
          <a:prstGeom prst="rect">
            <a:avLst/>
          </a:prstGeom>
          <a:noFill/>
        </p:spPr>
        <p:txBody>
          <a:bodyPr wrap="square" rtlCol="0">
            <a:spAutoFit/>
          </a:bodyPr>
          <a:lstStyle/>
          <a:p>
            <a:r>
              <a:rPr lang="mn-MN" altLang="ko-KR" dirty="0" smtClean="0">
                <a:solidFill>
                  <a:schemeClr val="bg1"/>
                </a:solidFill>
                <a:latin typeface="Times New Roman" panose="02020603050405020304" pitchFamily="18" charset="0"/>
                <a:cs typeface="Times New Roman" panose="02020603050405020304" pitchFamily="18" charset="0"/>
              </a:rPr>
              <a:t>Эцэст нь та банкны мэдээлэл, бэ сайтууд руу нэвтрэх нууц үг, хэрэглэгчийн нэр, цахим шуудан, гэрийн хаяг гэх мэт бүх хувийн мэдээллээ алдсанаар эрсдэлд орох магадлал өндөр болно. </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 xmlns:a16="http://schemas.microsoft.com/office/drawing/2014/main" id="{EBE665F2-CFA0-4673-99B6-8659323A3C50}"/>
              </a:ext>
            </a:extLst>
          </p:cNvPr>
          <p:cNvSpPr txBox="1"/>
          <p:nvPr/>
        </p:nvSpPr>
        <p:spPr>
          <a:xfrm>
            <a:off x="4772471" y="4385500"/>
            <a:ext cx="3732743" cy="338554"/>
          </a:xfrm>
          <a:prstGeom prst="rect">
            <a:avLst/>
          </a:prstGeom>
          <a:noFill/>
        </p:spPr>
        <p:txBody>
          <a:bodyPr wrap="square" rtlCol="0">
            <a:spAutoFit/>
          </a:bodyPr>
          <a:lstStyle/>
          <a:p>
            <a:pPr algn="ctr">
              <a:lnSpc>
                <a:spcPct val="80000"/>
              </a:lnSpc>
            </a:pPr>
            <a:r>
              <a:rPr lang="en-US" altLang="ko-KR" sz="2000" b="1" dirty="0" smtClean="0">
                <a:solidFill>
                  <a:schemeClr val="bg1"/>
                </a:solidFill>
                <a:latin typeface="Times New Roman" panose="02020603050405020304" pitchFamily="18" charset="0"/>
                <a:cs typeface="Times New Roman" panose="02020603050405020304" pitchFamily="18" charset="0"/>
              </a:rPr>
              <a:t>4.</a:t>
            </a:r>
            <a:r>
              <a:rPr lang="mn-MN" altLang="ko-KR" sz="2000" b="1" dirty="0" smtClean="0">
                <a:solidFill>
                  <a:schemeClr val="bg1"/>
                </a:solidFill>
                <a:latin typeface="Times New Roman" panose="02020603050405020304" pitchFamily="18" charset="0"/>
                <a:cs typeface="Times New Roman" panose="02020603050405020304" pitchFamily="18" charset="0"/>
              </a:rPr>
              <a:t>Хооллох</a:t>
            </a:r>
            <a:endParaRPr lang="en-US" altLang="ko-KR"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188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a:extLst>
              <a:ext uri="{FF2B5EF4-FFF2-40B4-BE49-F238E27FC236}">
                <a16:creationId xmlns="" xmlns:a16="http://schemas.microsoft.com/office/drawing/2014/main" id="{45772D2E-A035-4597-B06F-CAE62C680C47}"/>
              </a:ext>
            </a:extLst>
          </p:cNvPr>
          <p:cNvGrpSpPr/>
          <p:nvPr/>
        </p:nvGrpSpPr>
        <p:grpSpPr>
          <a:xfrm>
            <a:off x="8066381" y="1134009"/>
            <a:ext cx="2723258" cy="5082755"/>
            <a:chOff x="3501573" y="3178068"/>
            <a:chExt cx="1340594" cy="2737840"/>
          </a:xfrm>
        </p:grpSpPr>
        <p:sp>
          <p:nvSpPr>
            <p:cNvPr id="58" name="Freeform: Shape 57">
              <a:extLst>
                <a:ext uri="{FF2B5EF4-FFF2-40B4-BE49-F238E27FC236}">
                  <a16:creationId xmlns="" xmlns:a16="http://schemas.microsoft.com/office/drawing/2014/main" id="{5CFEE0C5-C3F6-4D01-BC14-46C760A13575}"/>
                </a:ext>
              </a:extLst>
            </p:cNvPr>
            <p:cNvSpPr/>
            <p:nvPr/>
          </p:nvSpPr>
          <p:spPr>
            <a:xfrm>
              <a:off x="3504728" y="3612346"/>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59" name="Freeform: Shape 58">
              <a:extLst>
                <a:ext uri="{FF2B5EF4-FFF2-40B4-BE49-F238E27FC236}">
                  <a16:creationId xmlns="" xmlns:a16="http://schemas.microsoft.com/office/drawing/2014/main" id="{F84857C0-DC30-4708-BB48-D625DC4D4EBB}"/>
                </a:ext>
              </a:extLst>
            </p:cNvPr>
            <p:cNvSpPr/>
            <p:nvPr/>
          </p:nvSpPr>
          <p:spPr>
            <a:xfrm>
              <a:off x="3501573" y="3832632"/>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60" name="Freeform: Shape 59">
              <a:extLst>
                <a:ext uri="{FF2B5EF4-FFF2-40B4-BE49-F238E27FC236}">
                  <a16:creationId xmlns="" xmlns:a16="http://schemas.microsoft.com/office/drawing/2014/main" id="{8ACC063E-86C2-4514-9C90-71A497FB7055}"/>
                </a:ext>
              </a:extLst>
            </p:cNvPr>
            <p:cNvSpPr/>
            <p:nvPr/>
          </p:nvSpPr>
          <p:spPr>
            <a:xfrm>
              <a:off x="4776089" y="3829487"/>
              <a:ext cx="62939" cy="220286"/>
            </a:xfrm>
            <a:custGeom>
              <a:avLst/>
              <a:gdLst>
                <a:gd name="connsiteX0" fmla="*/ 12859 w 19050"/>
                <a:gd name="connsiteY0" fmla="*/ 68104 h 66675"/>
                <a:gd name="connsiteX1" fmla="*/ 12859 w 19050"/>
                <a:gd name="connsiteY1" fmla="*/ 68104 h 66675"/>
                <a:gd name="connsiteX2" fmla="*/ 7144 w 19050"/>
                <a:gd name="connsiteY2" fmla="*/ 62389 h 66675"/>
                <a:gd name="connsiteX3" fmla="*/ 7144 w 19050"/>
                <a:gd name="connsiteY3" fmla="*/ 12859 h 66675"/>
                <a:gd name="connsiteX4" fmla="*/ 12859 w 19050"/>
                <a:gd name="connsiteY4" fmla="*/ 7144 h 66675"/>
                <a:gd name="connsiteX5" fmla="*/ 12859 w 19050"/>
                <a:gd name="connsiteY5" fmla="*/ 7144 h 66675"/>
                <a:gd name="connsiteX6" fmla="*/ 18574 w 19050"/>
                <a:gd name="connsiteY6" fmla="*/ 12859 h 66675"/>
                <a:gd name="connsiteX7" fmla="*/ 18574 w 19050"/>
                <a:gd name="connsiteY7" fmla="*/ 62389 h 66675"/>
                <a:gd name="connsiteX8" fmla="*/ 12859 w 19050"/>
                <a:gd name="connsiteY8" fmla="*/ 6810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66675">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w="9525" cap="flat">
              <a:noFill/>
              <a:prstDash val="solid"/>
              <a:miter/>
            </a:ln>
          </p:spPr>
          <p:txBody>
            <a:bodyPr rtlCol="0" anchor="ctr"/>
            <a:lstStyle/>
            <a:p>
              <a:endParaRPr lang="en-US" dirty="0"/>
            </a:p>
          </p:txBody>
        </p:sp>
        <p:sp>
          <p:nvSpPr>
            <p:cNvPr id="61" name="Freeform: Shape 60">
              <a:extLst>
                <a:ext uri="{FF2B5EF4-FFF2-40B4-BE49-F238E27FC236}">
                  <a16:creationId xmlns="" xmlns:a16="http://schemas.microsoft.com/office/drawing/2014/main" id="{769E72B9-54C6-4118-B1A0-5AC3D076DA08}"/>
                </a:ext>
              </a:extLst>
            </p:cNvPr>
            <p:cNvSpPr/>
            <p:nvPr/>
          </p:nvSpPr>
          <p:spPr>
            <a:xfrm>
              <a:off x="3520451" y="3178068"/>
              <a:ext cx="1321716" cy="2737840"/>
            </a:xfrm>
            <a:custGeom>
              <a:avLst/>
              <a:gdLst>
                <a:gd name="connsiteX0" fmla="*/ 350044 w 400050"/>
                <a:gd name="connsiteY0" fmla="*/ 7144 h 828675"/>
                <a:gd name="connsiteX1" fmla="*/ 53816 w 400050"/>
                <a:gd name="connsiteY1" fmla="*/ 7144 h 828675"/>
                <a:gd name="connsiteX2" fmla="*/ 7144 w 400050"/>
                <a:gd name="connsiteY2" fmla="*/ 53816 h 828675"/>
                <a:gd name="connsiteX3" fmla="*/ 7144 w 400050"/>
                <a:gd name="connsiteY3" fmla="*/ 781526 h 828675"/>
                <a:gd name="connsiteX4" fmla="*/ 53816 w 400050"/>
                <a:gd name="connsiteY4" fmla="*/ 828199 h 828675"/>
                <a:gd name="connsiteX5" fmla="*/ 350044 w 400050"/>
                <a:gd name="connsiteY5" fmla="*/ 828199 h 828675"/>
                <a:gd name="connsiteX6" fmla="*/ 396716 w 400050"/>
                <a:gd name="connsiteY6" fmla="*/ 781526 h 828675"/>
                <a:gd name="connsiteX7" fmla="*/ 396716 w 400050"/>
                <a:gd name="connsiteY7" fmla="*/ 53816 h 828675"/>
                <a:gd name="connsiteX8" fmla="*/ 350044 w 400050"/>
                <a:gd name="connsiteY8" fmla="*/ 7144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050" h="828675">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w="9525" cap="flat">
              <a:noFill/>
              <a:prstDash val="solid"/>
              <a:miter/>
            </a:ln>
          </p:spPr>
          <p:txBody>
            <a:bodyPr rtlCol="0" anchor="ctr"/>
            <a:lstStyle/>
            <a:p>
              <a:endParaRPr lang="en-US" dirty="0"/>
            </a:p>
          </p:txBody>
        </p:sp>
        <p:sp>
          <p:nvSpPr>
            <p:cNvPr id="62" name="Freeform: Shape 61">
              <a:extLst>
                <a:ext uri="{FF2B5EF4-FFF2-40B4-BE49-F238E27FC236}">
                  <a16:creationId xmlns="" xmlns:a16="http://schemas.microsoft.com/office/drawing/2014/main" id="{AD745595-1A22-4815-91E1-1F13AB9CD351}"/>
                </a:ext>
              </a:extLst>
            </p:cNvPr>
            <p:cNvSpPr/>
            <p:nvPr/>
          </p:nvSpPr>
          <p:spPr>
            <a:xfrm>
              <a:off x="3529897" y="3190651"/>
              <a:ext cx="1290246" cy="2706371"/>
            </a:xfrm>
            <a:custGeom>
              <a:avLst/>
              <a:gdLst>
                <a:gd name="connsiteX0" fmla="*/ 345281 w 390525"/>
                <a:gd name="connsiteY0" fmla="*/ 7144 h 819150"/>
                <a:gd name="connsiteX1" fmla="*/ 52864 w 390525"/>
                <a:gd name="connsiteY1" fmla="*/ 7144 h 819150"/>
                <a:gd name="connsiteX2" fmla="*/ 7144 w 390525"/>
                <a:gd name="connsiteY2" fmla="*/ 52864 h 819150"/>
                <a:gd name="connsiteX3" fmla="*/ 7144 w 390525"/>
                <a:gd name="connsiteY3" fmla="*/ 772954 h 819150"/>
                <a:gd name="connsiteX4" fmla="*/ 52864 w 390525"/>
                <a:gd name="connsiteY4" fmla="*/ 818674 h 819150"/>
                <a:gd name="connsiteX5" fmla="*/ 345281 w 390525"/>
                <a:gd name="connsiteY5" fmla="*/ 818674 h 819150"/>
                <a:gd name="connsiteX6" fmla="*/ 391001 w 390525"/>
                <a:gd name="connsiteY6" fmla="*/ 772954 h 819150"/>
                <a:gd name="connsiteX7" fmla="*/ 391001 w 390525"/>
                <a:gd name="connsiteY7" fmla="*/ 52864 h 819150"/>
                <a:gd name="connsiteX8" fmla="*/ 345281 w 390525"/>
                <a:gd name="connsiteY8" fmla="*/ 7144 h 81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19150">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w="9525" cap="flat">
              <a:noFill/>
              <a:prstDash val="solid"/>
              <a:miter/>
            </a:ln>
          </p:spPr>
          <p:txBody>
            <a:bodyPr rtlCol="0" anchor="ctr"/>
            <a:lstStyle/>
            <a:p>
              <a:endParaRPr lang="en-US" dirty="0"/>
            </a:p>
          </p:txBody>
        </p:sp>
        <p:sp>
          <p:nvSpPr>
            <p:cNvPr id="63" name="Freeform: Shape 62">
              <a:extLst>
                <a:ext uri="{FF2B5EF4-FFF2-40B4-BE49-F238E27FC236}">
                  <a16:creationId xmlns="" xmlns:a16="http://schemas.microsoft.com/office/drawing/2014/main" id="{70E7DB9F-24C9-418E-A174-84087F5E93D4}"/>
                </a:ext>
              </a:extLst>
            </p:cNvPr>
            <p:cNvSpPr/>
            <p:nvPr/>
          </p:nvSpPr>
          <p:spPr>
            <a:xfrm>
              <a:off x="3627447" y="3596610"/>
              <a:ext cx="1101430" cy="1951104"/>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grpSp>
          <p:nvGrpSpPr>
            <p:cNvPr id="64" name="Group 63">
              <a:extLst>
                <a:ext uri="{FF2B5EF4-FFF2-40B4-BE49-F238E27FC236}">
                  <a16:creationId xmlns="" xmlns:a16="http://schemas.microsoft.com/office/drawing/2014/main" id="{BFCCA02F-AFD4-4B3F-BBBF-990EF80A7D65}"/>
                </a:ext>
              </a:extLst>
            </p:cNvPr>
            <p:cNvGrpSpPr/>
            <p:nvPr/>
          </p:nvGrpSpPr>
          <p:grpSpPr>
            <a:xfrm>
              <a:off x="4092761" y="5635852"/>
              <a:ext cx="164520" cy="173080"/>
              <a:chOff x="6772303" y="6038214"/>
              <a:chExt cx="140650" cy="147968"/>
            </a:xfrm>
          </p:grpSpPr>
          <p:sp>
            <p:nvSpPr>
              <p:cNvPr id="68" name="Oval 67">
                <a:extLst>
                  <a:ext uri="{FF2B5EF4-FFF2-40B4-BE49-F238E27FC236}">
                    <a16:creationId xmlns="" xmlns:a16="http://schemas.microsoft.com/office/drawing/2014/main" id="{782F2B91-A7B4-417E-82CC-451EE7BEDB36}"/>
                  </a:ext>
                </a:extLst>
              </p:cNvPr>
              <p:cNvSpPr/>
              <p:nvPr/>
            </p:nvSpPr>
            <p:spPr>
              <a:xfrm>
                <a:off x="6772303" y="6038214"/>
                <a:ext cx="140650" cy="147968"/>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 xmlns:a16="http://schemas.microsoft.com/office/drawing/2014/main" id="{EC60824C-D8D2-4F8D-A856-198B6D92382F}"/>
                  </a:ext>
                </a:extLst>
              </p:cNvPr>
              <p:cNvSpPr/>
              <p:nvPr/>
            </p:nvSpPr>
            <p:spPr>
              <a:xfrm>
                <a:off x="6807465" y="6071635"/>
                <a:ext cx="70326"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5" name="Freeform: Shape 64">
              <a:extLst>
                <a:ext uri="{FF2B5EF4-FFF2-40B4-BE49-F238E27FC236}">
                  <a16:creationId xmlns="" xmlns:a16="http://schemas.microsoft.com/office/drawing/2014/main" id="{84E71034-62D0-4843-B65C-46F27B5A7B7A}"/>
                </a:ext>
              </a:extLst>
            </p:cNvPr>
            <p:cNvSpPr/>
            <p:nvPr/>
          </p:nvSpPr>
          <p:spPr>
            <a:xfrm>
              <a:off x="3821102" y="3628406"/>
              <a:ext cx="906450" cy="1887518"/>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6" name="Rectangle: Rounded Corners 65">
              <a:extLst>
                <a:ext uri="{FF2B5EF4-FFF2-40B4-BE49-F238E27FC236}">
                  <a16:creationId xmlns="" xmlns:a16="http://schemas.microsoft.com/office/drawing/2014/main" id="{6C2DE674-F641-43AD-907D-25730AED0504}"/>
                </a:ext>
              </a:extLst>
            </p:cNvPr>
            <p:cNvSpPr/>
            <p:nvPr/>
          </p:nvSpPr>
          <p:spPr>
            <a:xfrm>
              <a:off x="4058661" y="3449093"/>
              <a:ext cx="254255" cy="58393"/>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 xmlns:a16="http://schemas.microsoft.com/office/drawing/2014/main" id="{DA022ADF-2062-41D0-8581-D1A88F88E7FF}"/>
                </a:ext>
              </a:extLst>
            </p:cNvPr>
            <p:cNvSpPr/>
            <p:nvPr/>
          </p:nvSpPr>
          <p:spPr>
            <a:xfrm>
              <a:off x="3922825" y="3449093"/>
              <a:ext cx="58393" cy="58393"/>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itle 11">
            <a:extLst>
              <a:ext uri="{FF2B5EF4-FFF2-40B4-BE49-F238E27FC236}">
                <a16:creationId xmlns="" xmlns:a16="http://schemas.microsoft.com/office/drawing/2014/main" id="{1039ECA6-74B4-42DF-85CA-3000610DA71C}"/>
              </a:ext>
            </a:extLst>
          </p:cNvPr>
          <p:cNvSpPr txBox="1">
            <a:spLocks/>
          </p:cNvSpPr>
          <p:nvPr/>
        </p:nvSpPr>
        <p:spPr>
          <a:xfrm>
            <a:off x="536896" y="513533"/>
            <a:ext cx="7587021" cy="7108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mn-MN" altLang="ko-KR" dirty="0" smtClean="0">
                <a:solidFill>
                  <a:schemeClr val="bg1"/>
                </a:solidFill>
                <a:latin typeface="Times New Roman" panose="02020603050405020304" pitchFamily="18" charset="0"/>
                <a:cs typeface="Times New Roman" panose="02020603050405020304" pitchFamily="18" charset="0"/>
              </a:rPr>
              <a:t>Фишинг халдлагын төрлүүд</a:t>
            </a:r>
            <a:endParaRPr lang="ko-KR" altLang="en-US" dirty="0">
              <a:solidFill>
                <a:schemeClr val="bg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 xmlns:a16="http://schemas.microsoft.com/office/drawing/2014/main" id="{2B4830B5-AA37-4C15-931C-193524AC3DAF}"/>
              </a:ext>
            </a:extLst>
          </p:cNvPr>
          <p:cNvSpPr/>
          <p:nvPr/>
        </p:nvSpPr>
        <p:spPr>
          <a:xfrm>
            <a:off x="932306" y="3762584"/>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a:extLst>
              <a:ext uri="{FF2B5EF4-FFF2-40B4-BE49-F238E27FC236}">
                <a16:creationId xmlns="" xmlns:a16="http://schemas.microsoft.com/office/drawing/2014/main" id="{6CEB76D2-ECE9-411A-BDBF-40BFECDBC661}"/>
              </a:ext>
            </a:extLst>
          </p:cNvPr>
          <p:cNvSpPr/>
          <p:nvPr/>
        </p:nvSpPr>
        <p:spPr>
          <a:xfrm>
            <a:off x="932306" y="4482664"/>
            <a:ext cx="556818" cy="55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a:extLst>
              <a:ext uri="{FF2B5EF4-FFF2-40B4-BE49-F238E27FC236}">
                <a16:creationId xmlns="" xmlns:a16="http://schemas.microsoft.com/office/drawing/2014/main" id="{C2A7E5E1-AFE3-4500-AD7A-C97743DDDBE1}"/>
              </a:ext>
            </a:extLst>
          </p:cNvPr>
          <p:cNvSpPr/>
          <p:nvPr/>
        </p:nvSpPr>
        <p:spPr>
          <a:xfrm>
            <a:off x="932306" y="5202744"/>
            <a:ext cx="556818" cy="556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a:extLst>
              <a:ext uri="{FF2B5EF4-FFF2-40B4-BE49-F238E27FC236}">
                <a16:creationId xmlns="" xmlns:a16="http://schemas.microsoft.com/office/drawing/2014/main" id="{5DD62FA5-43D0-47A7-9457-8EB1CE9E4B7E}"/>
              </a:ext>
            </a:extLst>
          </p:cNvPr>
          <p:cNvSpPr/>
          <p:nvPr/>
        </p:nvSpPr>
        <p:spPr>
          <a:xfrm>
            <a:off x="932306" y="5922824"/>
            <a:ext cx="556818" cy="55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a:extLst>
              <a:ext uri="{FF2B5EF4-FFF2-40B4-BE49-F238E27FC236}">
                <a16:creationId xmlns="" xmlns:a16="http://schemas.microsoft.com/office/drawing/2014/main" id="{2D811EFB-753A-4C8C-BC01-2B8A1AE8C65E}"/>
              </a:ext>
            </a:extLst>
          </p:cNvPr>
          <p:cNvSpPr txBox="1"/>
          <p:nvPr/>
        </p:nvSpPr>
        <p:spPr>
          <a:xfrm>
            <a:off x="972738" y="384466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01</a:t>
            </a:r>
            <a:endParaRPr lang="ko-KR" altLang="en-US" sz="2000" b="1" dirty="0">
              <a:solidFill>
                <a:schemeClr val="bg1"/>
              </a:solidFill>
              <a:latin typeface="Arial" pitchFamily="34" charset="0"/>
              <a:cs typeface="Arial" pitchFamily="34" charset="0"/>
            </a:endParaRPr>
          </a:p>
        </p:txBody>
      </p:sp>
      <p:sp>
        <p:nvSpPr>
          <p:cNvPr id="11" name="TextBox 10">
            <a:extLst>
              <a:ext uri="{FF2B5EF4-FFF2-40B4-BE49-F238E27FC236}">
                <a16:creationId xmlns="" xmlns:a16="http://schemas.microsoft.com/office/drawing/2014/main" id="{88B2AF75-1BF1-4E18-A82C-2D24232E1060}"/>
              </a:ext>
            </a:extLst>
          </p:cNvPr>
          <p:cNvSpPr txBox="1"/>
          <p:nvPr/>
        </p:nvSpPr>
        <p:spPr>
          <a:xfrm>
            <a:off x="972738" y="456474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02</a:t>
            </a:r>
            <a:endParaRPr lang="ko-KR" altLang="en-US" sz="2000" b="1" dirty="0">
              <a:solidFill>
                <a:schemeClr val="bg1"/>
              </a:solidFill>
              <a:latin typeface="Arial" pitchFamily="34" charset="0"/>
              <a:cs typeface="Arial" pitchFamily="34" charset="0"/>
            </a:endParaRPr>
          </a:p>
        </p:txBody>
      </p:sp>
      <p:sp>
        <p:nvSpPr>
          <p:cNvPr id="12" name="TextBox 11">
            <a:extLst>
              <a:ext uri="{FF2B5EF4-FFF2-40B4-BE49-F238E27FC236}">
                <a16:creationId xmlns="" xmlns:a16="http://schemas.microsoft.com/office/drawing/2014/main" id="{4E5239E8-7677-49EB-B4B8-8F452CACF990}"/>
              </a:ext>
            </a:extLst>
          </p:cNvPr>
          <p:cNvSpPr txBox="1"/>
          <p:nvPr/>
        </p:nvSpPr>
        <p:spPr>
          <a:xfrm>
            <a:off x="972738" y="528482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03</a:t>
            </a:r>
            <a:endParaRPr lang="ko-KR" altLang="en-US" sz="2000" b="1" dirty="0">
              <a:solidFill>
                <a:schemeClr val="bg1"/>
              </a:solidFill>
              <a:latin typeface="Arial" pitchFamily="34" charset="0"/>
              <a:cs typeface="Arial" pitchFamily="34" charset="0"/>
            </a:endParaRPr>
          </a:p>
        </p:txBody>
      </p:sp>
      <p:sp>
        <p:nvSpPr>
          <p:cNvPr id="13" name="TextBox 12">
            <a:extLst>
              <a:ext uri="{FF2B5EF4-FFF2-40B4-BE49-F238E27FC236}">
                <a16:creationId xmlns="" xmlns:a16="http://schemas.microsoft.com/office/drawing/2014/main" id="{15208633-356C-415E-9084-8CEAAD8432CD}"/>
              </a:ext>
            </a:extLst>
          </p:cNvPr>
          <p:cNvSpPr txBox="1"/>
          <p:nvPr/>
        </p:nvSpPr>
        <p:spPr>
          <a:xfrm>
            <a:off x="972738" y="6004904"/>
            <a:ext cx="470000" cy="400110"/>
          </a:xfrm>
          <a:prstGeom prst="rect">
            <a:avLst/>
          </a:prstGeom>
          <a:noFill/>
        </p:spPr>
        <p:txBody>
          <a:bodyPr wrap="none" rtlCol="0">
            <a:spAutoFit/>
          </a:bodyPr>
          <a:lstStyle/>
          <a:p>
            <a:r>
              <a:rPr lang="en-US" altLang="ko-KR" sz="2000" b="1" dirty="0">
                <a:solidFill>
                  <a:schemeClr val="bg1"/>
                </a:solidFill>
                <a:latin typeface="Arial" pitchFamily="34" charset="0"/>
                <a:cs typeface="Arial" pitchFamily="34" charset="0"/>
              </a:rPr>
              <a:t>04</a:t>
            </a:r>
            <a:endParaRPr lang="ko-KR" altLang="en-US" sz="2000" b="1" dirty="0">
              <a:solidFill>
                <a:schemeClr val="bg1"/>
              </a:solidFill>
              <a:latin typeface="Arial" pitchFamily="34" charset="0"/>
              <a:cs typeface="Arial" pitchFamily="34" charset="0"/>
            </a:endParaRPr>
          </a:p>
        </p:txBody>
      </p:sp>
      <p:sp>
        <p:nvSpPr>
          <p:cNvPr id="16" name="TextBox 15">
            <a:extLst>
              <a:ext uri="{FF2B5EF4-FFF2-40B4-BE49-F238E27FC236}">
                <a16:creationId xmlns="" xmlns:a16="http://schemas.microsoft.com/office/drawing/2014/main" id="{21DC2720-37D2-4AF5-ADD2-13311ACDE726}"/>
              </a:ext>
            </a:extLst>
          </p:cNvPr>
          <p:cNvSpPr txBox="1"/>
          <p:nvPr/>
        </p:nvSpPr>
        <p:spPr>
          <a:xfrm>
            <a:off x="1583299" y="4589757"/>
            <a:ext cx="3795933"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Spear Phishing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 xmlns:a16="http://schemas.microsoft.com/office/drawing/2014/main" id="{9D0D914D-CAEF-4598-93BC-25B4B7A73E3D}"/>
              </a:ext>
            </a:extLst>
          </p:cNvPr>
          <p:cNvSpPr txBox="1"/>
          <p:nvPr/>
        </p:nvSpPr>
        <p:spPr>
          <a:xfrm>
            <a:off x="1583299" y="5243367"/>
            <a:ext cx="3795933"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Phone Pishing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 xmlns:a16="http://schemas.microsoft.com/office/drawing/2014/main" id="{1C9448B3-25FF-4027-987F-4449536BC950}"/>
              </a:ext>
            </a:extLst>
          </p:cNvPr>
          <p:cNvGrpSpPr/>
          <p:nvPr/>
        </p:nvGrpSpPr>
        <p:grpSpPr>
          <a:xfrm>
            <a:off x="1515666" y="3863972"/>
            <a:ext cx="3828475" cy="2583624"/>
            <a:chOff x="2600790" y="2331515"/>
            <a:chExt cx="2357001" cy="2491764"/>
          </a:xfrm>
        </p:grpSpPr>
        <p:sp>
          <p:nvSpPr>
            <p:cNvPr id="24" name="TextBox 23">
              <a:extLst>
                <a:ext uri="{FF2B5EF4-FFF2-40B4-BE49-F238E27FC236}">
                  <a16:creationId xmlns="" xmlns:a16="http://schemas.microsoft.com/office/drawing/2014/main" id="{FDF6C58C-338C-4100-95B3-C5CFA04FC84C}"/>
                </a:ext>
              </a:extLst>
            </p:cNvPr>
            <p:cNvSpPr txBox="1"/>
            <p:nvPr/>
          </p:nvSpPr>
          <p:spPr>
            <a:xfrm>
              <a:off x="2600790" y="2331515"/>
              <a:ext cx="2357001" cy="400110"/>
            </a:xfrm>
            <a:prstGeom prst="rect">
              <a:avLst/>
            </a:prstGeom>
            <a:noFill/>
          </p:spPr>
          <p:txBody>
            <a:bodyPr wrap="square" rtlCol="0">
              <a:spAutoFit/>
            </a:bodyPr>
            <a:lstStyle/>
            <a:p>
              <a:r>
                <a:rPr lang="en-US" altLang="ko-KR" sz="2000" b="1" dirty="0" smtClean="0">
                  <a:solidFill>
                    <a:schemeClr val="bg1"/>
                  </a:solidFill>
                  <a:latin typeface="Times New Roman" panose="02020603050405020304" pitchFamily="18" charset="0"/>
                  <a:cs typeface="Times New Roman" panose="02020603050405020304" pitchFamily="18" charset="0"/>
                </a:rPr>
                <a:t>Clone Phishing</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 xmlns:a16="http://schemas.microsoft.com/office/drawing/2014/main" id="{96DA6371-6E41-4A9A-9812-D8B82EFB805A}"/>
                </a:ext>
              </a:extLst>
            </p:cNvPr>
            <p:cNvSpPr txBox="1"/>
            <p:nvPr/>
          </p:nvSpPr>
          <p:spPr>
            <a:xfrm>
              <a:off x="2620825" y="4378028"/>
              <a:ext cx="2336966" cy="445251"/>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Email Spoofing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grpSp>
      <p:sp>
        <p:nvSpPr>
          <p:cNvPr id="41" name="Rectangle 40">
            <a:extLst>
              <a:ext uri="{FF2B5EF4-FFF2-40B4-BE49-F238E27FC236}">
                <a16:creationId xmlns="" xmlns:a16="http://schemas.microsoft.com/office/drawing/2014/main" id="{0A3DD7E5-C446-4D2D-BA89-7253C6653DAA}"/>
              </a:ext>
            </a:extLst>
          </p:cNvPr>
          <p:cNvSpPr/>
          <p:nvPr/>
        </p:nvSpPr>
        <p:spPr>
          <a:xfrm>
            <a:off x="8361025" y="1940238"/>
            <a:ext cx="2195787" cy="361633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Freeform 13">
            <a:extLst>
              <a:ext uri="{FF2B5EF4-FFF2-40B4-BE49-F238E27FC236}">
                <a16:creationId xmlns="" xmlns:a16="http://schemas.microsoft.com/office/drawing/2014/main" id="{15DBB695-92DD-4221-A37E-5CB8A89BC5C8}"/>
              </a:ext>
            </a:extLst>
          </p:cNvPr>
          <p:cNvSpPr>
            <a:spLocks noChangeAspect="1"/>
          </p:cNvSpPr>
          <p:nvPr/>
        </p:nvSpPr>
        <p:spPr>
          <a:xfrm flipH="1">
            <a:off x="6497605" y="3031589"/>
            <a:ext cx="1864005" cy="100429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3" name="Freeform 15">
            <a:extLst>
              <a:ext uri="{FF2B5EF4-FFF2-40B4-BE49-F238E27FC236}">
                <a16:creationId xmlns="" xmlns:a16="http://schemas.microsoft.com/office/drawing/2014/main" id="{24091523-1F82-4274-B575-5DBDC745BD47}"/>
              </a:ext>
            </a:extLst>
          </p:cNvPr>
          <p:cNvSpPr>
            <a:spLocks noChangeAspect="1"/>
          </p:cNvSpPr>
          <p:nvPr/>
        </p:nvSpPr>
        <p:spPr>
          <a:xfrm flipH="1">
            <a:off x="10097127" y="2701128"/>
            <a:ext cx="1916978" cy="103283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4" name="Freeform 16">
            <a:extLst>
              <a:ext uri="{FF2B5EF4-FFF2-40B4-BE49-F238E27FC236}">
                <a16:creationId xmlns="" xmlns:a16="http://schemas.microsoft.com/office/drawing/2014/main" id="{D1C505C9-9004-4DFD-9D1B-EAC37F8FFA33}"/>
              </a:ext>
            </a:extLst>
          </p:cNvPr>
          <p:cNvSpPr>
            <a:spLocks noChangeAspect="1"/>
          </p:cNvSpPr>
          <p:nvPr/>
        </p:nvSpPr>
        <p:spPr>
          <a:xfrm flipH="1">
            <a:off x="9643269" y="3696878"/>
            <a:ext cx="620266" cy="334189"/>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5" name="Freeform 17">
            <a:extLst>
              <a:ext uri="{FF2B5EF4-FFF2-40B4-BE49-F238E27FC236}">
                <a16:creationId xmlns="" xmlns:a16="http://schemas.microsoft.com/office/drawing/2014/main" id="{4F1B7007-66D9-472A-851F-B2A0D3351F13}"/>
              </a:ext>
            </a:extLst>
          </p:cNvPr>
          <p:cNvSpPr>
            <a:spLocks noChangeAspect="1"/>
          </p:cNvSpPr>
          <p:nvPr/>
        </p:nvSpPr>
        <p:spPr>
          <a:xfrm flipH="1">
            <a:off x="8295537" y="2055289"/>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6" name="Freeform 19">
            <a:extLst>
              <a:ext uri="{FF2B5EF4-FFF2-40B4-BE49-F238E27FC236}">
                <a16:creationId xmlns="" xmlns:a16="http://schemas.microsoft.com/office/drawing/2014/main" id="{E71EC0E3-E346-45AD-8239-F4D4613A06F6}"/>
              </a:ext>
            </a:extLst>
          </p:cNvPr>
          <p:cNvSpPr>
            <a:spLocks noChangeAspect="1"/>
          </p:cNvSpPr>
          <p:nvPr/>
        </p:nvSpPr>
        <p:spPr>
          <a:xfrm flipH="1">
            <a:off x="9799623" y="2085313"/>
            <a:ext cx="682413" cy="367674"/>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47" name="Freeform 11">
            <a:extLst>
              <a:ext uri="{FF2B5EF4-FFF2-40B4-BE49-F238E27FC236}">
                <a16:creationId xmlns="" xmlns:a16="http://schemas.microsoft.com/office/drawing/2014/main" id="{1F1EFEAC-1261-4FA1-BC9A-5908E9B5CC41}"/>
              </a:ext>
            </a:extLst>
          </p:cNvPr>
          <p:cNvSpPr/>
          <p:nvPr/>
        </p:nvSpPr>
        <p:spPr>
          <a:xfrm>
            <a:off x="8478318" y="2370499"/>
            <a:ext cx="1864003" cy="1135526"/>
          </a:xfrm>
          <a:custGeom>
            <a:avLst/>
            <a:gdLst>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52425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71625 h 1571625"/>
              <a:gd name="connsiteX1" fmla="*/ 1952625 w 2305050"/>
              <a:gd name="connsiteY1" fmla="*/ 1504950 h 1571625"/>
              <a:gd name="connsiteX2" fmla="*/ 2305050 w 2305050"/>
              <a:gd name="connsiteY2" fmla="*/ 876300 h 1571625"/>
              <a:gd name="connsiteX3" fmla="*/ 1762125 w 2305050"/>
              <a:gd name="connsiteY3" fmla="*/ 885825 h 1571625"/>
              <a:gd name="connsiteX4" fmla="*/ 2047875 w 2305050"/>
              <a:gd name="connsiteY4" fmla="*/ 409575 h 1571625"/>
              <a:gd name="connsiteX5" fmla="*/ 1581150 w 2305050"/>
              <a:gd name="connsiteY5" fmla="*/ 390525 h 1571625"/>
              <a:gd name="connsiteX6" fmla="*/ 1495425 w 2305050"/>
              <a:gd name="connsiteY6" fmla="*/ 1019175 h 1571625"/>
              <a:gd name="connsiteX7" fmla="*/ 1190625 w 2305050"/>
              <a:gd name="connsiteY7" fmla="*/ 0 h 1571625"/>
              <a:gd name="connsiteX8" fmla="*/ 542925 w 2305050"/>
              <a:gd name="connsiteY8" fmla="*/ 378853 h 1571625"/>
              <a:gd name="connsiteX9" fmla="*/ 1028700 w 2305050"/>
              <a:gd name="connsiteY9" fmla="*/ 923925 h 1571625"/>
              <a:gd name="connsiteX10" fmla="*/ 0 w 2305050"/>
              <a:gd name="connsiteY10" fmla="*/ 695325 h 1571625"/>
              <a:gd name="connsiteX11" fmla="*/ 590550 w 2305050"/>
              <a:gd name="connsiteY11" fmla="*/ 1571625 h 1571625"/>
              <a:gd name="connsiteX0" fmla="*/ 590550 w 2305050"/>
              <a:gd name="connsiteY0" fmla="*/ 1539911 h 1539911"/>
              <a:gd name="connsiteX1" fmla="*/ 1952625 w 2305050"/>
              <a:gd name="connsiteY1" fmla="*/ 1473236 h 1539911"/>
              <a:gd name="connsiteX2" fmla="*/ 2305050 w 2305050"/>
              <a:gd name="connsiteY2" fmla="*/ 844586 h 1539911"/>
              <a:gd name="connsiteX3" fmla="*/ 1762125 w 2305050"/>
              <a:gd name="connsiteY3" fmla="*/ 854111 h 1539911"/>
              <a:gd name="connsiteX4" fmla="*/ 2047875 w 2305050"/>
              <a:gd name="connsiteY4" fmla="*/ 377861 h 1539911"/>
              <a:gd name="connsiteX5" fmla="*/ 1581150 w 2305050"/>
              <a:gd name="connsiteY5" fmla="*/ 358811 h 1539911"/>
              <a:gd name="connsiteX6" fmla="*/ 1495425 w 2305050"/>
              <a:gd name="connsiteY6" fmla="*/ 987461 h 1539911"/>
              <a:gd name="connsiteX7" fmla="*/ 1195910 w 2305050"/>
              <a:gd name="connsiteY7" fmla="*/ 0 h 1539911"/>
              <a:gd name="connsiteX8" fmla="*/ 542925 w 2305050"/>
              <a:gd name="connsiteY8" fmla="*/ 347139 h 1539911"/>
              <a:gd name="connsiteX9" fmla="*/ 1028700 w 2305050"/>
              <a:gd name="connsiteY9" fmla="*/ 892211 h 1539911"/>
              <a:gd name="connsiteX10" fmla="*/ 0 w 2305050"/>
              <a:gd name="connsiteY10" fmla="*/ 663611 h 1539911"/>
              <a:gd name="connsiteX11" fmla="*/ 590550 w 2305050"/>
              <a:gd name="connsiteY11" fmla="*/ 1539911 h 1539911"/>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42925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65699 h 1565699"/>
              <a:gd name="connsiteX1" fmla="*/ 1952625 w 2305050"/>
              <a:gd name="connsiteY1" fmla="*/ 1499024 h 1565699"/>
              <a:gd name="connsiteX2" fmla="*/ 2305050 w 2305050"/>
              <a:gd name="connsiteY2" fmla="*/ 870374 h 1565699"/>
              <a:gd name="connsiteX3" fmla="*/ 1762125 w 2305050"/>
              <a:gd name="connsiteY3" fmla="*/ 879899 h 1565699"/>
              <a:gd name="connsiteX4" fmla="*/ 2047875 w 2305050"/>
              <a:gd name="connsiteY4" fmla="*/ 403649 h 1565699"/>
              <a:gd name="connsiteX5" fmla="*/ 1581150 w 2305050"/>
              <a:gd name="connsiteY5" fmla="*/ 384599 h 1565699"/>
              <a:gd name="connsiteX6" fmla="*/ 1495425 w 2305050"/>
              <a:gd name="connsiteY6" fmla="*/ 1013249 h 1565699"/>
              <a:gd name="connsiteX7" fmla="*/ 1195910 w 2305050"/>
              <a:gd name="connsiteY7" fmla="*/ 25788 h 1565699"/>
              <a:gd name="connsiteX8" fmla="*/ 521783 w 2305050"/>
              <a:gd name="connsiteY8" fmla="*/ 372927 h 1565699"/>
              <a:gd name="connsiteX9" fmla="*/ 1028700 w 2305050"/>
              <a:gd name="connsiteY9" fmla="*/ 917999 h 1565699"/>
              <a:gd name="connsiteX10" fmla="*/ 0 w 2305050"/>
              <a:gd name="connsiteY10" fmla="*/ 689399 h 1565699"/>
              <a:gd name="connsiteX11" fmla="*/ 590550 w 2305050"/>
              <a:gd name="connsiteY11" fmla="*/ 1565699 h 1565699"/>
              <a:gd name="connsiteX0" fmla="*/ 590550 w 2305050"/>
              <a:gd name="connsiteY0" fmla="*/ 1556076 h 1556076"/>
              <a:gd name="connsiteX1" fmla="*/ 1952625 w 2305050"/>
              <a:gd name="connsiteY1" fmla="*/ 1489401 h 1556076"/>
              <a:gd name="connsiteX2" fmla="*/ 2305050 w 2305050"/>
              <a:gd name="connsiteY2" fmla="*/ 860751 h 1556076"/>
              <a:gd name="connsiteX3" fmla="*/ 1762125 w 2305050"/>
              <a:gd name="connsiteY3" fmla="*/ 870276 h 1556076"/>
              <a:gd name="connsiteX4" fmla="*/ 2047875 w 2305050"/>
              <a:gd name="connsiteY4" fmla="*/ 394026 h 1556076"/>
              <a:gd name="connsiteX5" fmla="*/ 1581150 w 2305050"/>
              <a:gd name="connsiteY5" fmla="*/ 374976 h 1556076"/>
              <a:gd name="connsiteX6" fmla="*/ 1495425 w 2305050"/>
              <a:gd name="connsiteY6" fmla="*/ 1003626 h 1556076"/>
              <a:gd name="connsiteX7" fmla="*/ 1195910 w 2305050"/>
              <a:gd name="connsiteY7" fmla="*/ 16165 h 1556076"/>
              <a:gd name="connsiteX8" fmla="*/ 521783 w 2305050"/>
              <a:gd name="connsiteY8" fmla="*/ 363304 h 1556076"/>
              <a:gd name="connsiteX9" fmla="*/ 1028700 w 2305050"/>
              <a:gd name="connsiteY9" fmla="*/ 908376 h 1556076"/>
              <a:gd name="connsiteX10" fmla="*/ 0 w 2305050"/>
              <a:gd name="connsiteY10" fmla="*/ 679776 h 1556076"/>
              <a:gd name="connsiteX11" fmla="*/ 590550 w 2305050"/>
              <a:gd name="connsiteY11" fmla="*/ 1556076 h 1556076"/>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495425 w 2305050"/>
              <a:gd name="connsiteY6" fmla="*/ 1004889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81150 w 2305050"/>
              <a:gd name="connsiteY5" fmla="*/ 376239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42995 w 2305050"/>
              <a:gd name="connsiteY6" fmla="*/ 904463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762125 w 2305050"/>
              <a:gd name="connsiteY3" fmla="*/ 871539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047875 w 2305050"/>
              <a:gd name="connsiteY4" fmla="*/ 395289 h 1557339"/>
              <a:gd name="connsiteX5" fmla="*/ 1597007 w 2305050"/>
              <a:gd name="connsiteY5" fmla="*/ 370953 h 1557339"/>
              <a:gd name="connsiteX6" fmla="*/ 1537710 w 2305050"/>
              <a:gd name="connsiteY6" fmla="*/ 878035 h 1557339"/>
              <a:gd name="connsiteX7" fmla="*/ 1195910 w 2305050"/>
              <a:gd name="connsiteY7" fmla="*/ 17428 h 1557339"/>
              <a:gd name="connsiteX8" fmla="*/ 521783 w 2305050"/>
              <a:gd name="connsiteY8" fmla="*/ 364567 h 1557339"/>
              <a:gd name="connsiteX9" fmla="*/ 1028700 w 2305050"/>
              <a:gd name="connsiteY9" fmla="*/ 909639 h 1557339"/>
              <a:gd name="connsiteX10" fmla="*/ 0 w 2305050"/>
              <a:gd name="connsiteY10" fmla="*/ 681039 h 1557339"/>
              <a:gd name="connsiteX11" fmla="*/ 590550 w 2305050"/>
              <a:gd name="connsiteY11"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05050"/>
              <a:gd name="connsiteY0" fmla="*/ 1557339 h 1557339"/>
              <a:gd name="connsiteX1" fmla="*/ 1952625 w 2305050"/>
              <a:gd name="connsiteY1" fmla="*/ 1490664 h 1557339"/>
              <a:gd name="connsiteX2" fmla="*/ 2305050 w 2305050"/>
              <a:gd name="connsiteY2" fmla="*/ 862014 h 1557339"/>
              <a:gd name="connsiteX3" fmla="*/ 1846694 w 2305050"/>
              <a:gd name="connsiteY3" fmla="*/ 818683 h 1557339"/>
              <a:gd name="connsiteX4" fmla="*/ 2144446 w 2305050"/>
              <a:gd name="connsiteY4" fmla="*/ 775628 h 1557339"/>
              <a:gd name="connsiteX5" fmla="*/ 2047875 w 2305050"/>
              <a:gd name="connsiteY5" fmla="*/ 395289 h 1557339"/>
              <a:gd name="connsiteX6" fmla="*/ 1597007 w 2305050"/>
              <a:gd name="connsiteY6" fmla="*/ 370953 h 1557339"/>
              <a:gd name="connsiteX7" fmla="*/ 1537710 w 2305050"/>
              <a:gd name="connsiteY7" fmla="*/ 878035 h 1557339"/>
              <a:gd name="connsiteX8" fmla="*/ 1195910 w 2305050"/>
              <a:gd name="connsiteY8" fmla="*/ 17428 h 1557339"/>
              <a:gd name="connsiteX9" fmla="*/ 521783 w 2305050"/>
              <a:gd name="connsiteY9" fmla="*/ 364567 h 1557339"/>
              <a:gd name="connsiteX10" fmla="*/ 1028700 w 2305050"/>
              <a:gd name="connsiteY10" fmla="*/ 909639 h 1557339"/>
              <a:gd name="connsiteX11" fmla="*/ 0 w 2305050"/>
              <a:gd name="connsiteY11" fmla="*/ 681039 h 1557339"/>
              <a:gd name="connsiteX12" fmla="*/ 590550 w 2305050"/>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8539"/>
              <a:gd name="connsiteY0" fmla="*/ 1557339 h 1557339"/>
              <a:gd name="connsiteX1" fmla="*/ 1952625 w 2388539"/>
              <a:gd name="connsiteY1" fmla="*/ 1490664 h 1557339"/>
              <a:gd name="connsiteX2" fmla="*/ 2388539 w 2388539"/>
              <a:gd name="connsiteY2" fmla="*/ 1017065 h 1557339"/>
              <a:gd name="connsiteX3" fmla="*/ 1846694 w 2388539"/>
              <a:gd name="connsiteY3" fmla="*/ 818683 h 1557339"/>
              <a:gd name="connsiteX4" fmla="*/ 2144446 w 2388539"/>
              <a:gd name="connsiteY4" fmla="*/ 775628 h 1557339"/>
              <a:gd name="connsiteX5" fmla="*/ 2047875 w 2388539"/>
              <a:gd name="connsiteY5" fmla="*/ 395289 h 1557339"/>
              <a:gd name="connsiteX6" fmla="*/ 1597007 w 2388539"/>
              <a:gd name="connsiteY6" fmla="*/ 370953 h 1557339"/>
              <a:gd name="connsiteX7" fmla="*/ 1537710 w 2388539"/>
              <a:gd name="connsiteY7" fmla="*/ 878035 h 1557339"/>
              <a:gd name="connsiteX8" fmla="*/ 1195910 w 2388539"/>
              <a:gd name="connsiteY8" fmla="*/ 17428 h 1557339"/>
              <a:gd name="connsiteX9" fmla="*/ 521783 w 2388539"/>
              <a:gd name="connsiteY9" fmla="*/ 364567 h 1557339"/>
              <a:gd name="connsiteX10" fmla="*/ 1028700 w 2388539"/>
              <a:gd name="connsiteY10" fmla="*/ 909639 h 1557339"/>
              <a:gd name="connsiteX11" fmla="*/ 0 w 2388539"/>
              <a:gd name="connsiteY11" fmla="*/ 681039 h 1557339"/>
              <a:gd name="connsiteX12" fmla="*/ 590550 w 2388539"/>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4564"/>
              <a:gd name="connsiteY0" fmla="*/ 1557339 h 1557339"/>
              <a:gd name="connsiteX1" fmla="*/ 1952625 w 2384564"/>
              <a:gd name="connsiteY1" fmla="*/ 1490664 h 1557339"/>
              <a:gd name="connsiteX2" fmla="*/ 2384564 w 2384564"/>
              <a:gd name="connsiteY2" fmla="*/ 1040919 h 1557339"/>
              <a:gd name="connsiteX3" fmla="*/ 1846694 w 2384564"/>
              <a:gd name="connsiteY3" fmla="*/ 818683 h 1557339"/>
              <a:gd name="connsiteX4" fmla="*/ 2144446 w 2384564"/>
              <a:gd name="connsiteY4" fmla="*/ 775628 h 1557339"/>
              <a:gd name="connsiteX5" fmla="*/ 2047875 w 2384564"/>
              <a:gd name="connsiteY5" fmla="*/ 395289 h 1557339"/>
              <a:gd name="connsiteX6" fmla="*/ 1597007 w 2384564"/>
              <a:gd name="connsiteY6" fmla="*/ 370953 h 1557339"/>
              <a:gd name="connsiteX7" fmla="*/ 1537710 w 2384564"/>
              <a:gd name="connsiteY7" fmla="*/ 878035 h 1557339"/>
              <a:gd name="connsiteX8" fmla="*/ 1195910 w 2384564"/>
              <a:gd name="connsiteY8" fmla="*/ 17428 h 1557339"/>
              <a:gd name="connsiteX9" fmla="*/ 521783 w 2384564"/>
              <a:gd name="connsiteY9" fmla="*/ 364567 h 1557339"/>
              <a:gd name="connsiteX10" fmla="*/ 1028700 w 2384564"/>
              <a:gd name="connsiteY10" fmla="*/ 909639 h 1557339"/>
              <a:gd name="connsiteX11" fmla="*/ 0 w 2384564"/>
              <a:gd name="connsiteY11" fmla="*/ 681039 h 1557339"/>
              <a:gd name="connsiteX12" fmla="*/ 590550 w 2384564"/>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712"/>
              <a:gd name="connsiteY0" fmla="*/ 1557339 h 1557339"/>
              <a:gd name="connsiteX1" fmla="*/ 1952625 w 2389712"/>
              <a:gd name="connsiteY1" fmla="*/ 1490664 h 1557339"/>
              <a:gd name="connsiteX2" fmla="*/ 2384564 w 2389712"/>
              <a:gd name="connsiteY2" fmla="*/ 1040919 h 1557339"/>
              <a:gd name="connsiteX3" fmla="*/ 1846694 w 2389712"/>
              <a:gd name="connsiteY3" fmla="*/ 818683 h 1557339"/>
              <a:gd name="connsiteX4" fmla="*/ 2144446 w 2389712"/>
              <a:gd name="connsiteY4" fmla="*/ 775628 h 1557339"/>
              <a:gd name="connsiteX5" fmla="*/ 2047875 w 2389712"/>
              <a:gd name="connsiteY5" fmla="*/ 395289 h 1557339"/>
              <a:gd name="connsiteX6" fmla="*/ 1597007 w 2389712"/>
              <a:gd name="connsiteY6" fmla="*/ 370953 h 1557339"/>
              <a:gd name="connsiteX7" fmla="*/ 1537710 w 2389712"/>
              <a:gd name="connsiteY7" fmla="*/ 878035 h 1557339"/>
              <a:gd name="connsiteX8" fmla="*/ 1195910 w 2389712"/>
              <a:gd name="connsiteY8" fmla="*/ 17428 h 1557339"/>
              <a:gd name="connsiteX9" fmla="*/ 521783 w 2389712"/>
              <a:gd name="connsiteY9" fmla="*/ 364567 h 1557339"/>
              <a:gd name="connsiteX10" fmla="*/ 1028700 w 2389712"/>
              <a:gd name="connsiteY10" fmla="*/ 909639 h 1557339"/>
              <a:gd name="connsiteX11" fmla="*/ 0 w 2389712"/>
              <a:gd name="connsiteY11" fmla="*/ 681039 h 1557339"/>
              <a:gd name="connsiteX12" fmla="*/ 590550 w 2389712"/>
              <a:gd name="connsiteY12" fmla="*/ 1557339 h 1557339"/>
              <a:gd name="connsiteX0" fmla="*/ 590550 w 2389822"/>
              <a:gd name="connsiteY0" fmla="*/ 1557339 h 1557339"/>
              <a:gd name="connsiteX1" fmla="*/ 1960576 w 2389822"/>
              <a:gd name="connsiteY1" fmla="*/ 1510542 h 1557339"/>
              <a:gd name="connsiteX2" fmla="*/ 2384564 w 2389822"/>
              <a:gd name="connsiteY2" fmla="*/ 1040919 h 1557339"/>
              <a:gd name="connsiteX3" fmla="*/ 1846694 w 2389822"/>
              <a:gd name="connsiteY3" fmla="*/ 818683 h 1557339"/>
              <a:gd name="connsiteX4" fmla="*/ 2144446 w 2389822"/>
              <a:gd name="connsiteY4" fmla="*/ 775628 h 1557339"/>
              <a:gd name="connsiteX5" fmla="*/ 2047875 w 2389822"/>
              <a:gd name="connsiteY5" fmla="*/ 395289 h 1557339"/>
              <a:gd name="connsiteX6" fmla="*/ 1597007 w 2389822"/>
              <a:gd name="connsiteY6" fmla="*/ 370953 h 1557339"/>
              <a:gd name="connsiteX7" fmla="*/ 1537710 w 2389822"/>
              <a:gd name="connsiteY7" fmla="*/ 878035 h 1557339"/>
              <a:gd name="connsiteX8" fmla="*/ 1195910 w 2389822"/>
              <a:gd name="connsiteY8" fmla="*/ 17428 h 1557339"/>
              <a:gd name="connsiteX9" fmla="*/ 521783 w 2389822"/>
              <a:gd name="connsiteY9" fmla="*/ 364567 h 1557339"/>
              <a:gd name="connsiteX10" fmla="*/ 1028700 w 2389822"/>
              <a:gd name="connsiteY10" fmla="*/ 909639 h 1557339"/>
              <a:gd name="connsiteX11" fmla="*/ 0 w 2389822"/>
              <a:gd name="connsiteY11" fmla="*/ 681039 h 1557339"/>
              <a:gd name="connsiteX12" fmla="*/ 590550 w 2389822"/>
              <a:gd name="connsiteY12" fmla="*/ 1557339 h 1557339"/>
              <a:gd name="connsiteX0" fmla="*/ 590550 w 2396855"/>
              <a:gd name="connsiteY0" fmla="*/ 1557339 h 1557339"/>
              <a:gd name="connsiteX1" fmla="*/ 1960576 w 2396855"/>
              <a:gd name="connsiteY1" fmla="*/ 1510542 h 1557339"/>
              <a:gd name="connsiteX2" fmla="*/ 2384564 w 2396855"/>
              <a:gd name="connsiteY2" fmla="*/ 1040919 h 1557339"/>
              <a:gd name="connsiteX3" fmla="*/ 1846694 w 2396855"/>
              <a:gd name="connsiteY3" fmla="*/ 818683 h 1557339"/>
              <a:gd name="connsiteX4" fmla="*/ 2144446 w 2396855"/>
              <a:gd name="connsiteY4" fmla="*/ 775628 h 1557339"/>
              <a:gd name="connsiteX5" fmla="*/ 2047875 w 2396855"/>
              <a:gd name="connsiteY5" fmla="*/ 395289 h 1557339"/>
              <a:gd name="connsiteX6" fmla="*/ 1597007 w 2396855"/>
              <a:gd name="connsiteY6" fmla="*/ 370953 h 1557339"/>
              <a:gd name="connsiteX7" fmla="*/ 1537710 w 2396855"/>
              <a:gd name="connsiteY7" fmla="*/ 878035 h 1557339"/>
              <a:gd name="connsiteX8" fmla="*/ 1195910 w 2396855"/>
              <a:gd name="connsiteY8" fmla="*/ 17428 h 1557339"/>
              <a:gd name="connsiteX9" fmla="*/ 521783 w 2396855"/>
              <a:gd name="connsiteY9" fmla="*/ 364567 h 1557339"/>
              <a:gd name="connsiteX10" fmla="*/ 1028700 w 2396855"/>
              <a:gd name="connsiteY10" fmla="*/ 909639 h 1557339"/>
              <a:gd name="connsiteX11" fmla="*/ 0 w 2396855"/>
              <a:gd name="connsiteY11" fmla="*/ 681039 h 1557339"/>
              <a:gd name="connsiteX12" fmla="*/ 590550 w 2396855"/>
              <a:gd name="connsiteY12" fmla="*/ 1557339 h 1557339"/>
              <a:gd name="connsiteX0" fmla="*/ 590550 w 2396855"/>
              <a:gd name="connsiteY0" fmla="*/ 1513607 h 1513607"/>
              <a:gd name="connsiteX1" fmla="*/ 1960576 w 2396855"/>
              <a:gd name="connsiteY1" fmla="*/ 1510542 h 1513607"/>
              <a:gd name="connsiteX2" fmla="*/ 2384564 w 2396855"/>
              <a:gd name="connsiteY2" fmla="*/ 1040919 h 1513607"/>
              <a:gd name="connsiteX3" fmla="*/ 1846694 w 2396855"/>
              <a:gd name="connsiteY3" fmla="*/ 818683 h 1513607"/>
              <a:gd name="connsiteX4" fmla="*/ 2144446 w 2396855"/>
              <a:gd name="connsiteY4" fmla="*/ 775628 h 1513607"/>
              <a:gd name="connsiteX5" fmla="*/ 2047875 w 2396855"/>
              <a:gd name="connsiteY5" fmla="*/ 395289 h 1513607"/>
              <a:gd name="connsiteX6" fmla="*/ 1597007 w 2396855"/>
              <a:gd name="connsiteY6" fmla="*/ 370953 h 1513607"/>
              <a:gd name="connsiteX7" fmla="*/ 1537710 w 2396855"/>
              <a:gd name="connsiteY7" fmla="*/ 878035 h 1513607"/>
              <a:gd name="connsiteX8" fmla="*/ 1195910 w 2396855"/>
              <a:gd name="connsiteY8" fmla="*/ 17428 h 1513607"/>
              <a:gd name="connsiteX9" fmla="*/ 521783 w 2396855"/>
              <a:gd name="connsiteY9" fmla="*/ 364567 h 1513607"/>
              <a:gd name="connsiteX10" fmla="*/ 1028700 w 2396855"/>
              <a:gd name="connsiteY10" fmla="*/ 909639 h 1513607"/>
              <a:gd name="connsiteX11" fmla="*/ 0 w 2396855"/>
              <a:gd name="connsiteY11" fmla="*/ 681039 h 1513607"/>
              <a:gd name="connsiteX12" fmla="*/ 590550 w 2396855"/>
              <a:gd name="connsiteY12" fmla="*/ 1513607 h 1513607"/>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02477 w 2396855"/>
              <a:gd name="connsiteY0" fmla="*/ 1517583 h 1517583"/>
              <a:gd name="connsiteX1" fmla="*/ 1960576 w 2396855"/>
              <a:gd name="connsiteY1" fmla="*/ 1510542 h 1517583"/>
              <a:gd name="connsiteX2" fmla="*/ 2384564 w 2396855"/>
              <a:gd name="connsiteY2" fmla="*/ 1040919 h 1517583"/>
              <a:gd name="connsiteX3" fmla="*/ 1846694 w 2396855"/>
              <a:gd name="connsiteY3" fmla="*/ 818683 h 1517583"/>
              <a:gd name="connsiteX4" fmla="*/ 2144446 w 2396855"/>
              <a:gd name="connsiteY4" fmla="*/ 775628 h 1517583"/>
              <a:gd name="connsiteX5" fmla="*/ 2047875 w 2396855"/>
              <a:gd name="connsiteY5" fmla="*/ 395289 h 1517583"/>
              <a:gd name="connsiteX6" fmla="*/ 1597007 w 2396855"/>
              <a:gd name="connsiteY6" fmla="*/ 370953 h 1517583"/>
              <a:gd name="connsiteX7" fmla="*/ 1537710 w 2396855"/>
              <a:gd name="connsiteY7" fmla="*/ 878035 h 1517583"/>
              <a:gd name="connsiteX8" fmla="*/ 1195910 w 2396855"/>
              <a:gd name="connsiteY8" fmla="*/ 17428 h 1517583"/>
              <a:gd name="connsiteX9" fmla="*/ 521783 w 2396855"/>
              <a:gd name="connsiteY9" fmla="*/ 364567 h 1517583"/>
              <a:gd name="connsiteX10" fmla="*/ 1028700 w 2396855"/>
              <a:gd name="connsiteY10" fmla="*/ 909639 h 1517583"/>
              <a:gd name="connsiteX11" fmla="*/ 0 w 2396855"/>
              <a:gd name="connsiteY11" fmla="*/ 681039 h 1517583"/>
              <a:gd name="connsiteX12" fmla="*/ 602477 w 2396855"/>
              <a:gd name="connsiteY12" fmla="*/ 1517583 h 1517583"/>
              <a:gd name="connsiteX0" fmla="*/ 622355 w 2416733"/>
              <a:gd name="connsiteY0" fmla="*/ 1517583 h 1517583"/>
              <a:gd name="connsiteX1" fmla="*/ 1980454 w 2416733"/>
              <a:gd name="connsiteY1" fmla="*/ 1510542 h 1517583"/>
              <a:gd name="connsiteX2" fmla="*/ 2404442 w 2416733"/>
              <a:gd name="connsiteY2" fmla="*/ 1040919 h 1517583"/>
              <a:gd name="connsiteX3" fmla="*/ 1866572 w 2416733"/>
              <a:gd name="connsiteY3" fmla="*/ 818683 h 1517583"/>
              <a:gd name="connsiteX4" fmla="*/ 2164324 w 2416733"/>
              <a:gd name="connsiteY4" fmla="*/ 775628 h 1517583"/>
              <a:gd name="connsiteX5" fmla="*/ 2067753 w 2416733"/>
              <a:gd name="connsiteY5" fmla="*/ 395289 h 1517583"/>
              <a:gd name="connsiteX6" fmla="*/ 1616885 w 2416733"/>
              <a:gd name="connsiteY6" fmla="*/ 370953 h 1517583"/>
              <a:gd name="connsiteX7" fmla="*/ 1557588 w 2416733"/>
              <a:gd name="connsiteY7" fmla="*/ 878035 h 1517583"/>
              <a:gd name="connsiteX8" fmla="*/ 1215788 w 2416733"/>
              <a:gd name="connsiteY8" fmla="*/ 17428 h 1517583"/>
              <a:gd name="connsiteX9" fmla="*/ 541661 w 2416733"/>
              <a:gd name="connsiteY9" fmla="*/ 364567 h 1517583"/>
              <a:gd name="connsiteX10" fmla="*/ 1048578 w 2416733"/>
              <a:gd name="connsiteY10" fmla="*/ 909639 h 1517583"/>
              <a:gd name="connsiteX11" fmla="*/ 0 w 2416733"/>
              <a:gd name="connsiteY11" fmla="*/ 681039 h 1517583"/>
              <a:gd name="connsiteX12" fmla="*/ 622355 w 2416733"/>
              <a:gd name="connsiteY12" fmla="*/ 1517583 h 1517583"/>
              <a:gd name="connsiteX0" fmla="*/ 695331 w 2489709"/>
              <a:gd name="connsiteY0" fmla="*/ 1517583 h 1517583"/>
              <a:gd name="connsiteX1" fmla="*/ 2053430 w 2489709"/>
              <a:gd name="connsiteY1" fmla="*/ 1510542 h 1517583"/>
              <a:gd name="connsiteX2" fmla="*/ 2477418 w 2489709"/>
              <a:gd name="connsiteY2" fmla="*/ 1040919 h 1517583"/>
              <a:gd name="connsiteX3" fmla="*/ 1939548 w 2489709"/>
              <a:gd name="connsiteY3" fmla="*/ 818683 h 1517583"/>
              <a:gd name="connsiteX4" fmla="*/ 2237300 w 2489709"/>
              <a:gd name="connsiteY4" fmla="*/ 775628 h 1517583"/>
              <a:gd name="connsiteX5" fmla="*/ 2140729 w 2489709"/>
              <a:gd name="connsiteY5" fmla="*/ 395289 h 1517583"/>
              <a:gd name="connsiteX6" fmla="*/ 1689861 w 2489709"/>
              <a:gd name="connsiteY6" fmla="*/ 370953 h 1517583"/>
              <a:gd name="connsiteX7" fmla="*/ 1630564 w 2489709"/>
              <a:gd name="connsiteY7" fmla="*/ 878035 h 1517583"/>
              <a:gd name="connsiteX8" fmla="*/ 1288764 w 2489709"/>
              <a:gd name="connsiteY8" fmla="*/ 17428 h 1517583"/>
              <a:gd name="connsiteX9" fmla="*/ 614637 w 2489709"/>
              <a:gd name="connsiteY9" fmla="*/ 364567 h 1517583"/>
              <a:gd name="connsiteX10" fmla="*/ 1121554 w 2489709"/>
              <a:gd name="connsiteY10" fmla="*/ 909639 h 1517583"/>
              <a:gd name="connsiteX11" fmla="*/ 72976 w 2489709"/>
              <a:gd name="connsiteY11" fmla="*/ 681039 h 1517583"/>
              <a:gd name="connsiteX12" fmla="*/ 695331 w 2489709"/>
              <a:gd name="connsiteY12" fmla="*/ 1517583 h 1517583"/>
              <a:gd name="connsiteX0" fmla="*/ 690276 w 2484654"/>
              <a:gd name="connsiteY0" fmla="*/ 1517583 h 1517676"/>
              <a:gd name="connsiteX1" fmla="*/ 2048375 w 2484654"/>
              <a:gd name="connsiteY1" fmla="*/ 1510542 h 1517676"/>
              <a:gd name="connsiteX2" fmla="*/ 2472363 w 2484654"/>
              <a:gd name="connsiteY2" fmla="*/ 1040919 h 1517676"/>
              <a:gd name="connsiteX3" fmla="*/ 1934493 w 2484654"/>
              <a:gd name="connsiteY3" fmla="*/ 818683 h 1517676"/>
              <a:gd name="connsiteX4" fmla="*/ 2232245 w 2484654"/>
              <a:gd name="connsiteY4" fmla="*/ 775628 h 1517676"/>
              <a:gd name="connsiteX5" fmla="*/ 2135674 w 2484654"/>
              <a:gd name="connsiteY5" fmla="*/ 395289 h 1517676"/>
              <a:gd name="connsiteX6" fmla="*/ 1684806 w 2484654"/>
              <a:gd name="connsiteY6" fmla="*/ 370953 h 1517676"/>
              <a:gd name="connsiteX7" fmla="*/ 1625509 w 2484654"/>
              <a:gd name="connsiteY7" fmla="*/ 878035 h 1517676"/>
              <a:gd name="connsiteX8" fmla="*/ 1283709 w 2484654"/>
              <a:gd name="connsiteY8" fmla="*/ 17428 h 1517676"/>
              <a:gd name="connsiteX9" fmla="*/ 609582 w 2484654"/>
              <a:gd name="connsiteY9" fmla="*/ 364567 h 1517676"/>
              <a:gd name="connsiteX10" fmla="*/ 1116499 w 2484654"/>
              <a:gd name="connsiteY10" fmla="*/ 909639 h 1517676"/>
              <a:gd name="connsiteX11" fmla="*/ 67921 w 2484654"/>
              <a:gd name="connsiteY11" fmla="*/ 681039 h 1517676"/>
              <a:gd name="connsiteX12" fmla="*/ 690276 w 2484654"/>
              <a:gd name="connsiteY12" fmla="*/ 1517583 h 1517676"/>
              <a:gd name="connsiteX0" fmla="*/ 711626 w 2506004"/>
              <a:gd name="connsiteY0" fmla="*/ 1517583 h 1517690"/>
              <a:gd name="connsiteX1" fmla="*/ 2069725 w 2506004"/>
              <a:gd name="connsiteY1" fmla="*/ 1510542 h 1517690"/>
              <a:gd name="connsiteX2" fmla="*/ 2493713 w 2506004"/>
              <a:gd name="connsiteY2" fmla="*/ 1040919 h 1517690"/>
              <a:gd name="connsiteX3" fmla="*/ 1955843 w 2506004"/>
              <a:gd name="connsiteY3" fmla="*/ 818683 h 1517690"/>
              <a:gd name="connsiteX4" fmla="*/ 2253595 w 2506004"/>
              <a:gd name="connsiteY4" fmla="*/ 775628 h 1517690"/>
              <a:gd name="connsiteX5" fmla="*/ 2157024 w 2506004"/>
              <a:gd name="connsiteY5" fmla="*/ 395289 h 1517690"/>
              <a:gd name="connsiteX6" fmla="*/ 1706156 w 2506004"/>
              <a:gd name="connsiteY6" fmla="*/ 370953 h 1517690"/>
              <a:gd name="connsiteX7" fmla="*/ 1646859 w 2506004"/>
              <a:gd name="connsiteY7" fmla="*/ 878035 h 1517690"/>
              <a:gd name="connsiteX8" fmla="*/ 1305059 w 2506004"/>
              <a:gd name="connsiteY8" fmla="*/ 17428 h 1517690"/>
              <a:gd name="connsiteX9" fmla="*/ 630932 w 2506004"/>
              <a:gd name="connsiteY9" fmla="*/ 364567 h 1517690"/>
              <a:gd name="connsiteX10" fmla="*/ 1137849 w 2506004"/>
              <a:gd name="connsiteY10" fmla="*/ 909639 h 1517690"/>
              <a:gd name="connsiteX11" fmla="*/ 65417 w 2506004"/>
              <a:gd name="connsiteY11" fmla="*/ 740674 h 1517690"/>
              <a:gd name="connsiteX12" fmla="*/ 711626 w 2506004"/>
              <a:gd name="connsiteY12" fmla="*/ 1517583 h 1517690"/>
              <a:gd name="connsiteX0" fmla="*/ 677110 w 2471488"/>
              <a:gd name="connsiteY0" fmla="*/ 1517583 h 1517661"/>
              <a:gd name="connsiteX1" fmla="*/ 2035209 w 2471488"/>
              <a:gd name="connsiteY1" fmla="*/ 1510542 h 1517661"/>
              <a:gd name="connsiteX2" fmla="*/ 2459197 w 2471488"/>
              <a:gd name="connsiteY2" fmla="*/ 1040919 h 1517661"/>
              <a:gd name="connsiteX3" fmla="*/ 1921327 w 2471488"/>
              <a:gd name="connsiteY3" fmla="*/ 818683 h 1517661"/>
              <a:gd name="connsiteX4" fmla="*/ 2219079 w 2471488"/>
              <a:gd name="connsiteY4" fmla="*/ 775628 h 1517661"/>
              <a:gd name="connsiteX5" fmla="*/ 2122508 w 2471488"/>
              <a:gd name="connsiteY5" fmla="*/ 395289 h 1517661"/>
              <a:gd name="connsiteX6" fmla="*/ 1671640 w 2471488"/>
              <a:gd name="connsiteY6" fmla="*/ 370953 h 1517661"/>
              <a:gd name="connsiteX7" fmla="*/ 1612343 w 2471488"/>
              <a:gd name="connsiteY7" fmla="*/ 878035 h 1517661"/>
              <a:gd name="connsiteX8" fmla="*/ 1270543 w 2471488"/>
              <a:gd name="connsiteY8" fmla="*/ 17428 h 1517661"/>
              <a:gd name="connsiteX9" fmla="*/ 596416 w 2471488"/>
              <a:gd name="connsiteY9" fmla="*/ 364567 h 1517661"/>
              <a:gd name="connsiteX10" fmla="*/ 1103333 w 2471488"/>
              <a:gd name="connsiteY10" fmla="*/ 909639 h 1517661"/>
              <a:gd name="connsiteX11" fmla="*/ 30901 w 2471488"/>
              <a:gd name="connsiteY11" fmla="*/ 740674 h 1517661"/>
              <a:gd name="connsiteX12" fmla="*/ 677110 w 2471488"/>
              <a:gd name="connsiteY12" fmla="*/ 1517583 h 1517661"/>
              <a:gd name="connsiteX0" fmla="*/ 693833 w 2488211"/>
              <a:gd name="connsiteY0" fmla="*/ 1517583 h 1517698"/>
              <a:gd name="connsiteX1" fmla="*/ 2051932 w 2488211"/>
              <a:gd name="connsiteY1" fmla="*/ 1510542 h 1517698"/>
              <a:gd name="connsiteX2" fmla="*/ 2475920 w 2488211"/>
              <a:gd name="connsiteY2" fmla="*/ 1040919 h 1517698"/>
              <a:gd name="connsiteX3" fmla="*/ 1938050 w 2488211"/>
              <a:gd name="connsiteY3" fmla="*/ 818683 h 1517698"/>
              <a:gd name="connsiteX4" fmla="*/ 2235802 w 2488211"/>
              <a:gd name="connsiteY4" fmla="*/ 775628 h 1517698"/>
              <a:gd name="connsiteX5" fmla="*/ 2139231 w 2488211"/>
              <a:gd name="connsiteY5" fmla="*/ 395289 h 1517698"/>
              <a:gd name="connsiteX6" fmla="*/ 1688363 w 2488211"/>
              <a:gd name="connsiteY6" fmla="*/ 370953 h 1517698"/>
              <a:gd name="connsiteX7" fmla="*/ 1629066 w 2488211"/>
              <a:gd name="connsiteY7" fmla="*/ 878035 h 1517698"/>
              <a:gd name="connsiteX8" fmla="*/ 1287266 w 2488211"/>
              <a:gd name="connsiteY8" fmla="*/ 17428 h 1517698"/>
              <a:gd name="connsiteX9" fmla="*/ 613139 w 2488211"/>
              <a:gd name="connsiteY9" fmla="*/ 364567 h 1517698"/>
              <a:gd name="connsiteX10" fmla="*/ 1120056 w 2488211"/>
              <a:gd name="connsiteY10" fmla="*/ 909639 h 1517698"/>
              <a:gd name="connsiteX11" fmla="*/ 47624 w 2488211"/>
              <a:gd name="connsiteY11" fmla="*/ 740674 h 1517698"/>
              <a:gd name="connsiteX12" fmla="*/ 693833 w 2488211"/>
              <a:gd name="connsiteY12" fmla="*/ 1517583 h 1517698"/>
              <a:gd name="connsiteX0" fmla="*/ 715719 w 2510097"/>
              <a:gd name="connsiteY0" fmla="*/ 1517583 h 1517698"/>
              <a:gd name="connsiteX1" fmla="*/ 2073818 w 2510097"/>
              <a:gd name="connsiteY1" fmla="*/ 1510542 h 1517698"/>
              <a:gd name="connsiteX2" fmla="*/ 2497806 w 2510097"/>
              <a:gd name="connsiteY2" fmla="*/ 1040919 h 1517698"/>
              <a:gd name="connsiteX3" fmla="*/ 1959936 w 2510097"/>
              <a:gd name="connsiteY3" fmla="*/ 818683 h 1517698"/>
              <a:gd name="connsiteX4" fmla="*/ 2257688 w 2510097"/>
              <a:gd name="connsiteY4" fmla="*/ 775628 h 1517698"/>
              <a:gd name="connsiteX5" fmla="*/ 2161117 w 2510097"/>
              <a:gd name="connsiteY5" fmla="*/ 395289 h 1517698"/>
              <a:gd name="connsiteX6" fmla="*/ 1710249 w 2510097"/>
              <a:gd name="connsiteY6" fmla="*/ 370953 h 1517698"/>
              <a:gd name="connsiteX7" fmla="*/ 1650952 w 2510097"/>
              <a:gd name="connsiteY7" fmla="*/ 878035 h 1517698"/>
              <a:gd name="connsiteX8" fmla="*/ 1309152 w 2510097"/>
              <a:gd name="connsiteY8" fmla="*/ 17428 h 1517698"/>
              <a:gd name="connsiteX9" fmla="*/ 635025 w 2510097"/>
              <a:gd name="connsiteY9" fmla="*/ 364567 h 1517698"/>
              <a:gd name="connsiteX10" fmla="*/ 1141942 w 2510097"/>
              <a:gd name="connsiteY10" fmla="*/ 909639 h 1517698"/>
              <a:gd name="connsiteX11" fmla="*/ 45656 w 2510097"/>
              <a:gd name="connsiteY11" fmla="*/ 740674 h 1517698"/>
              <a:gd name="connsiteX12" fmla="*/ 715719 w 2510097"/>
              <a:gd name="connsiteY12" fmla="*/ 1517583 h 1517698"/>
              <a:gd name="connsiteX0" fmla="*/ 693150 w 2487528"/>
              <a:gd name="connsiteY0" fmla="*/ 1517583 h 1517683"/>
              <a:gd name="connsiteX1" fmla="*/ 2051249 w 2487528"/>
              <a:gd name="connsiteY1" fmla="*/ 1510542 h 1517683"/>
              <a:gd name="connsiteX2" fmla="*/ 2475237 w 2487528"/>
              <a:gd name="connsiteY2" fmla="*/ 1040919 h 1517683"/>
              <a:gd name="connsiteX3" fmla="*/ 1937367 w 2487528"/>
              <a:gd name="connsiteY3" fmla="*/ 818683 h 1517683"/>
              <a:gd name="connsiteX4" fmla="*/ 2235119 w 2487528"/>
              <a:gd name="connsiteY4" fmla="*/ 775628 h 1517683"/>
              <a:gd name="connsiteX5" fmla="*/ 2138548 w 2487528"/>
              <a:gd name="connsiteY5" fmla="*/ 395289 h 1517683"/>
              <a:gd name="connsiteX6" fmla="*/ 1687680 w 2487528"/>
              <a:gd name="connsiteY6" fmla="*/ 370953 h 1517683"/>
              <a:gd name="connsiteX7" fmla="*/ 1628383 w 2487528"/>
              <a:gd name="connsiteY7" fmla="*/ 878035 h 1517683"/>
              <a:gd name="connsiteX8" fmla="*/ 1286583 w 2487528"/>
              <a:gd name="connsiteY8" fmla="*/ 17428 h 1517683"/>
              <a:gd name="connsiteX9" fmla="*/ 612456 w 2487528"/>
              <a:gd name="connsiteY9" fmla="*/ 364567 h 1517683"/>
              <a:gd name="connsiteX10" fmla="*/ 1119373 w 2487528"/>
              <a:gd name="connsiteY10" fmla="*/ 909639 h 1517683"/>
              <a:gd name="connsiteX11" fmla="*/ 23087 w 2487528"/>
              <a:gd name="connsiteY11" fmla="*/ 740674 h 1517683"/>
              <a:gd name="connsiteX12" fmla="*/ 693150 w 2487528"/>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26885 w 2491326"/>
              <a:gd name="connsiteY11" fmla="*/ 740674 h 1517683"/>
              <a:gd name="connsiteX12" fmla="*/ 696948 w 2491326"/>
              <a:gd name="connsiteY12"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3171 w 2491326"/>
              <a:gd name="connsiteY10" fmla="*/ 909639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07268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 name="connsiteX0" fmla="*/ 696948 w 2491326"/>
              <a:gd name="connsiteY0" fmla="*/ 1517583 h 1517683"/>
              <a:gd name="connsiteX1" fmla="*/ 2055047 w 2491326"/>
              <a:gd name="connsiteY1" fmla="*/ 1510542 h 1517683"/>
              <a:gd name="connsiteX2" fmla="*/ 2479035 w 2491326"/>
              <a:gd name="connsiteY2" fmla="*/ 1040919 h 1517683"/>
              <a:gd name="connsiteX3" fmla="*/ 1941165 w 2491326"/>
              <a:gd name="connsiteY3" fmla="*/ 818683 h 1517683"/>
              <a:gd name="connsiteX4" fmla="*/ 2238917 w 2491326"/>
              <a:gd name="connsiteY4" fmla="*/ 775628 h 1517683"/>
              <a:gd name="connsiteX5" fmla="*/ 2142346 w 2491326"/>
              <a:gd name="connsiteY5" fmla="*/ 395289 h 1517683"/>
              <a:gd name="connsiteX6" fmla="*/ 1691478 w 2491326"/>
              <a:gd name="connsiteY6" fmla="*/ 370953 h 1517683"/>
              <a:gd name="connsiteX7" fmla="*/ 1632181 w 2491326"/>
              <a:gd name="connsiteY7" fmla="*/ 878035 h 1517683"/>
              <a:gd name="connsiteX8" fmla="*/ 1290381 w 2491326"/>
              <a:gd name="connsiteY8" fmla="*/ 17428 h 1517683"/>
              <a:gd name="connsiteX9" fmla="*/ 616254 w 2491326"/>
              <a:gd name="connsiteY9" fmla="*/ 364567 h 1517683"/>
              <a:gd name="connsiteX10" fmla="*/ 1127147 w 2491326"/>
              <a:gd name="connsiteY10" fmla="*/ 794345 h 1517683"/>
              <a:gd name="connsiteX11" fmla="*/ 609565 w 2491326"/>
              <a:gd name="connsiteY11" fmla="*/ 367791 h 1517683"/>
              <a:gd name="connsiteX12" fmla="*/ 26885 w 2491326"/>
              <a:gd name="connsiteY12" fmla="*/ 740674 h 1517683"/>
              <a:gd name="connsiteX13" fmla="*/ 696948 w 2491326"/>
              <a:gd name="connsiteY13" fmla="*/ 1517583 h 1517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91326" h="1517683">
                <a:moveTo>
                  <a:pt x="696948" y="1517583"/>
                </a:moveTo>
                <a:lnTo>
                  <a:pt x="2055047" y="1510542"/>
                </a:lnTo>
                <a:cubicBezTo>
                  <a:pt x="2429615" y="1503751"/>
                  <a:pt x="2529862" y="1262395"/>
                  <a:pt x="2479035" y="1040919"/>
                </a:cubicBezTo>
                <a:cubicBezTo>
                  <a:pt x="2409740" y="752156"/>
                  <a:pt x="2054193" y="705906"/>
                  <a:pt x="1941165" y="818683"/>
                </a:cubicBezTo>
                <a:cubicBezTo>
                  <a:pt x="2001609" y="758477"/>
                  <a:pt x="2155153" y="753674"/>
                  <a:pt x="2238917" y="775628"/>
                </a:cubicBezTo>
                <a:cubicBezTo>
                  <a:pt x="2283019" y="710348"/>
                  <a:pt x="2245581" y="472540"/>
                  <a:pt x="2142346" y="395289"/>
                </a:cubicBezTo>
                <a:cubicBezTo>
                  <a:pt x="2044729" y="314397"/>
                  <a:pt x="1868195" y="252211"/>
                  <a:pt x="1691478" y="370953"/>
                </a:cubicBezTo>
                <a:cubicBezTo>
                  <a:pt x="1726329" y="510029"/>
                  <a:pt x="1729467" y="707246"/>
                  <a:pt x="1632181" y="878035"/>
                </a:cubicBezTo>
                <a:cubicBezTo>
                  <a:pt x="1782525" y="628164"/>
                  <a:pt x="1779588" y="188015"/>
                  <a:pt x="1290381" y="17428"/>
                </a:cubicBezTo>
                <a:cubicBezTo>
                  <a:pt x="1048053" y="-57138"/>
                  <a:pt x="678873" y="116715"/>
                  <a:pt x="616254" y="364567"/>
                </a:cubicBezTo>
                <a:cubicBezTo>
                  <a:pt x="801129" y="403135"/>
                  <a:pt x="1029735" y="461579"/>
                  <a:pt x="1127147" y="794345"/>
                </a:cubicBezTo>
                <a:cubicBezTo>
                  <a:pt x="1070372" y="588809"/>
                  <a:pt x="907572" y="395952"/>
                  <a:pt x="609565" y="367791"/>
                </a:cubicBezTo>
                <a:cubicBezTo>
                  <a:pt x="363240" y="347581"/>
                  <a:pt x="99786" y="553680"/>
                  <a:pt x="26885" y="740674"/>
                </a:cubicBezTo>
                <a:cubicBezTo>
                  <a:pt x="-86365" y="1122891"/>
                  <a:pt x="162167" y="1524982"/>
                  <a:pt x="696948" y="1517583"/>
                </a:cubicBezTo>
                <a:close/>
              </a:path>
            </a:pathLst>
          </a:custGeom>
          <a:noFill/>
          <a:ln w="508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8" name="Rectangle 19">
            <a:extLst>
              <a:ext uri="{FF2B5EF4-FFF2-40B4-BE49-F238E27FC236}">
                <a16:creationId xmlns="" xmlns:a16="http://schemas.microsoft.com/office/drawing/2014/main" id="{15250868-2C9D-4B71-90FE-A54F9765BB56}"/>
              </a:ext>
            </a:extLst>
          </p:cNvPr>
          <p:cNvSpPr>
            <a:spLocks noChangeAspect="1"/>
          </p:cNvSpPr>
          <p:nvPr/>
        </p:nvSpPr>
        <p:spPr>
          <a:xfrm>
            <a:off x="9290199" y="3541166"/>
            <a:ext cx="162933" cy="337413"/>
          </a:xfrm>
          <a:custGeom>
            <a:avLst/>
            <a:gdLst/>
            <a:ahLst/>
            <a:cxnLst/>
            <a:rect l="l" t="t" r="r" b="b"/>
            <a:pathLst>
              <a:path w="162932" h="337413">
                <a:moveTo>
                  <a:pt x="0" y="0"/>
                </a:moveTo>
                <a:lnTo>
                  <a:pt x="156157" y="0"/>
                </a:lnTo>
                <a:cubicBezTo>
                  <a:pt x="159876" y="12458"/>
                  <a:pt x="161254" y="25406"/>
                  <a:pt x="161930" y="38541"/>
                </a:cubicBezTo>
                <a:lnTo>
                  <a:pt x="162932" y="38541"/>
                </a:lnTo>
                <a:lnTo>
                  <a:pt x="162932" y="58380"/>
                </a:lnTo>
                <a:lnTo>
                  <a:pt x="162932" y="337413"/>
                </a:lnTo>
                <a:lnTo>
                  <a:pt x="9481" y="337413"/>
                </a:lnTo>
                <a:lnTo>
                  <a:pt x="9481" y="248768"/>
                </a:lnTo>
                <a:lnTo>
                  <a:pt x="103586" y="248830"/>
                </a:lnTo>
                <a:cubicBezTo>
                  <a:pt x="103586" y="207245"/>
                  <a:pt x="63539" y="172349"/>
                  <a:pt x="9481" y="163097"/>
                </a:cubicBezTo>
                <a:lnTo>
                  <a:pt x="9481" y="58380"/>
                </a:lnTo>
                <a:lnTo>
                  <a:pt x="9289" y="58380"/>
                </a:lnTo>
                <a:cubicBezTo>
                  <a:pt x="9289" y="38017"/>
                  <a:pt x="6378" y="18333"/>
                  <a:pt x="0" y="0"/>
                </a:cubicBezTo>
                <a:close/>
              </a:path>
            </a:pathLst>
          </a:cu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9" name="Rectangle 19">
            <a:extLst>
              <a:ext uri="{FF2B5EF4-FFF2-40B4-BE49-F238E27FC236}">
                <a16:creationId xmlns="" xmlns:a16="http://schemas.microsoft.com/office/drawing/2014/main" id="{67D430AF-9481-4FB7-80A1-4088DD64F43D}"/>
              </a:ext>
            </a:extLst>
          </p:cNvPr>
          <p:cNvSpPr>
            <a:spLocks noChangeAspect="1"/>
          </p:cNvSpPr>
          <p:nvPr/>
        </p:nvSpPr>
        <p:spPr>
          <a:xfrm>
            <a:off x="8749117" y="3251816"/>
            <a:ext cx="695125" cy="705058"/>
          </a:xfrm>
          <a:custGeom>
            <a:avLst/>
            <a:gdLst/>
            <a:ahLst/>
            <a:cxnLst/>
            <a:rect l="l" t="t" r="r" b="b"/>
            <a:pathLst>
              <a:path w="695125" h="705057">
                <a:moveTo>
                  <a:pt x="362742" y="0"/>
                </a:moveTo>
                <a:cubicBezTo>
                  <a:pt x="512310" y="0"/>
                  <a:pt x="640735" y="90521"/>
                  <a:pt x="695125" y="220155"/>
                </a:cubicBezTo>
                <a:lnTo>
                  <a:pt x="514150" y="220155"/>
                </a:lnTo>
                <a:cubicBezTo>
                  <a:pt x="476834" y="178912"/>
                  <a:pt x="422739" y="153643"/>
                  <a:pt x="362742" y="153643"/>
                </a:cubicBezTo>
                <a:cubicBezTo>
                  <a:pt x="247260" y="153643"/>
                  <a:pt x="153643" y="247261"/>
                  <a:pt x="153643" y="362743"/>
                </a:cubicBezTo>
                <a:lnTo>
                  <a:pt x="153451" y="362743"/>
                </a:lnTo>
                <a:lnTo>
                  <a:pt x="153451" y="705057"/>
                </a:lnTo>
                <a:lnTo>
                  <a:pt x="0" y="705057"/>
                </a:lnTo>
                <a:lnTo>
                  <a:pt x="0" y="362743"/>
                </a:lnTo>
                <a:cubicBezTo>
                  <a:pt x="0" y="162406"/>
                  <a:pt x="162405" y="0"/>
                  <a:pt x="36274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Freeform 27">
            <a:extLst>
              <a:ext uri="{FF2B5EF4-FFF2-40B4-BE49-F238E27FC236}">
                <a16:creationId xmlns="" xmlns:a16="http://schemas.microsoft.com/office/drawing/2014/main" id="{63FD86D9-6459-4860-941A-08AD15C9328F}"/>
              </a:ext>
            </a:extLst>
          </p:cNvPr>
          <p:cNvSpPr>
            <a:spLocks noChangeAspect="1"/>
          </p:cNvSpPr>
          <p:nvPr/>
        </p:nvSpPr>
        <p:spPr>
          <a:xfrm flipH="1">
            <a:off x="7086887" y="4644509"/>
            <a:ext cx="1378765" cy="742855"/>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Freeform 28">
            <a:extLst>
              <a:ext uri="{FF2B5EF4-FFF2-40B4-BE49-F238E27FC236}">
                <a16:creationId xmlns="" xmlns:a16="http://schemas.microsoft.com/office/drawing/2014/main" id="{DCDB9A51-1997-4206-9B1B-F590B4953FEB}"/>
              </a:ext>
            </a:extLst>
          </p:cNvPr>
          <p:cNvSpPr>
            <a:spLocks noChangeAspect="1"/>
          </p:cNvSpPr>
          <p:nvPr/>
        </p:nvSpPr>
        <p:spPr>
          <a:xfrm flipH="1">
            <a:off x="9133294" y="4509511"/>
            <a:ext cx="1326117" cy="714490"/>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2" name="Rectangle 19">
            <a:extLst>
              <a:ext uri="{FF2B5EF4-FFF2-40B4-BE49-F238E27FC236}">
                <a16:creationId xmlns="" xmlns:a16="http://schemas.microsoft.com/office/drawing/2014/main" id="{4EEAB3AA-3AD4-4E41-8525-A7757F060707}"/>
              </a:ext>
            </a:extLst>
          </p:cNvPr>
          <p:cNvSpPr>
            <a:spLocks noChangeAspect="1"/>
          </p:cNvSpPr>
          <p:nvPr/>
        </p:nvSpPr>
        <p:spPr>
          <a:xfrm>
            <a:off x="8496677" y="3980560"/>
            <a:ext cx="1177754" cy="792734"/>
          </a:xfrm>
          <a:custGeom>
            <a:avLst/>
            <a:gdLst/>
            <a:ahLst/>
            <a:cxnLst/>
            <a:rect l="l" t="t" r="r" b="b"/>
            <a:pathLst>
              <a:path w="1177754" h="792734">
                <a:moveTo>
                  <a:pt x="591785" y="290911"/>
                </a:moveTo>
                <a:cubicBezTo>
                  <a:pt x="553819" y="290911"/>
                  <a:pt x="523041" y="321689"/>
                  <a:pt x="523041" y="359656"/>
                </a:cubicBezTo>
                <a:cubicBezTo>
                  <a:pt x="523041" y="384897"/>
                  <a:pt x="536646" y="406962"/>
                  <a:pt x="557063" y="418675"/>
                </a:cubicBezTo>
                <a:lnTo>
                  <a:pt x="494124" y="559323"/>
                </a:lnTo>
                <a:lnTo>
                  <a:pt x="689447" y="559323"/>
                </a:lnTo>
                <a:lnTo>
                  <a:pt x="626507" y="418675"/>
                </a:lnTo>
                <a:cubicBezTo>
                  <a:pt x="646926" y="406962"/>
                  <a:pt x="660530" y="384897"/>
                  <a:pt x="660530" y="359656"/>
                </a:cubicBezTo>
                <a:cubicBezTo>
                  <a:pt x="660530" y="321689"/>
                  <a:pt x="629752" y="290911"/>
                  <a:pt x="591785" y="290911"/>
                </a:cubicBezTo>
                <a:close/>
                <a:moveTo>
                  <a:pt x="229043" y="0"/>
                </a:moveTo>
                <a:lnTo>
                  <a:pt x="382494" y="0"/>
                </a:lnTo>
                <a:lnTo>
                  <a:pt x="382494" y="1695"/>
                </a:lnTo>
                <a:lnTo>
                  <a:pt x="1045912" y="1695"/>
                </a:lnTo>
                <a:cubicBezTo>
                  <a:pt x="1118726" y="1695"/>
                  <a:pt x="1177754" y="60723"/>
                  <a:pt x="1177754" y="133538"/>
                </a:cubicBezTo>
                <a:lnTo>
                  <a:pt x="1177754" y="660892"/>
                </a:lnTo>
                <a:cubicBezTo>
                  <a:pt x="1177754" y="733706"/>
                  <a:pt x="1118726" y="792734"/>
                  <a:pt x="1045912" y="792734"/>
                </a:cubicBezTo>
                <a:lnTo>
                  <a:pt x="131842" y="792734"/>
                </a:lnTo>
                <a:cubicBezTo>
                  <a:pt x="59028" y="792734"/>
                  <a:pt x="0" y="733706"/>
                  <a:pt x="0" y="660892"/>
                </a:cubicBezTo>
                <a:lnTo>
                  <a:pt x="0" y="133538"/>
                </a:lnTo>
                <a:cubicBezTo>
                  <a:pt x="0" y="60723"/>
                  <a:pt x="59028" y="1695"/>
                  <a:pt x="131842" y="1695"/>
                </a:cubicBezTo>
                <a:lnTo>
                  <a:pt x="229043" y="1695"/>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3" name="Rounded Rectangle 25">
            <a:extLst>
              <a:ext uri="{FF2B5EF4-FFF2-40B4-BE49-F238E27FC236}">
                <a16:creationId xmlns="" xmlns:a16="http://schemas.microsoft.com/office/drawing/2014/main" id="{7FC60D33-FF38-4740-B84F-C047C8921835}"/>
              </a:ext>
            </a:extLst>
          </p:cNvPr>
          <p:cNvSpPr/>
          <p:nvPr/>
        </p:nvSpPr>
        <p:spPr>
          <a:xfrm>
            <a:off x="6152509" y="2175849"/>
            <a:ext cx="1610485"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4" name="Rounded Rectangle 30">
            <a:extLst>
              <a:ext uri="{FF2B5EF4-FFF2-40B4-BE49-F238E27FC236}">
                <a16:creationId xmlns="" xmlns:a16="http://schemas.microsoft.com/office/drawing/2014/main" id="{CF840D3F-0819-4515-982F-C956B0CDD942}"/>
              </a:ext>
            </a:extLst>
          </p:cNvPr>
          <p:cNvSpPr/>
          <p:nvPr/>
        </p:nvSpPr>
        <p:spPr>
          <a:xfrm>
            <a:off x="6380863" y="2761548"/>
            <a:ext cx="1420858"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5" name="Rounded Rectangle 31">
            <a:extLst>
              <a:ext uri="{FF2B5EF4-FFF2-40B4-BE49-F238E27FC236}">
                <a16:creationId xmlns="" xmlns:a16="http://schemas.microsoft.com/office/drawing/2014/main" id="{F6057A10-16AA-4A61-918C-59551D6B3501}"/>
              </a:ext>
            </a:extLst>
          </p:cNvPr>
          <p:cNvSpPr/>
          <p:nvPr/>
        </p:nvSpPr>
        <p:spPr>
          <a:xfrm>
            <a:off x="6874147"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6" name="Rounded Rectangle 32">
            <a:extLst>
              <a:ext uri="{FF2B5EF4-FFF2-40B4-BE49-F238E27FC236}">
                <a16:creationId xmlns="" xmlns:a16="http://schemas.microsoft.com/office/drawing/2014/main" id="{E1ECFA4F-D59B-44D5-8B07-74D6E41D431E}"/>
              </a:ext>
            </a:extLst>
          </p:cNvPr>
          <p:cNvSpPr/>
          <p:nvPr/>
        </p:nvSpPr>
        <p:spPr>
          <a:xfrm>
            <a:off x="7607191" y="2468698"/>
            <a:ext cx="615706" cy="125178"/>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Oval 70">
            <a:extLst>
              <a:ext uri="{FF2B5EF4-FFF2-40B4-BE49-F238E27FC236}">
                <a16:creationId xmlns="" xmlns:a16="http://schemas.microsoft.com/office/drawing/2014/main" id="{2B4830B5-AA37-4C15-931C-193524AC3DAF}"/>
              </a:ext>
            </a:extLst>
          </p:cNvPr>
          <p:cNvSpPr/>
          <p:nvPr/>
        </p:nvSpPr>
        <p:spPr>
          <a:xfrm>
            <a:off x="4168235" y="3780239"/>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TextBox 71">
            <a:extLst>
              <a:ext uri="{FF2B5EF4-FFF2-40B4-BE49-F238E27FC236}">
                <a16:creationId xmlns="" xmlns:a16="http://schemas.microsoft.com/office/drawing/2014/main" id="{88B2AF75-1BF1-4E18-A82C-2D24232E1060}"/>
              </a:ext>
            </a:extLst>
          </p:cNvPr>
          <p:cNvSpPr txBox="1"/>
          <p:nvPr/>
        </p:nvSpPr>
        <p:spPr>
          <a:xfrm>
            <a:off x="4203326" y="3832865"/>
            <a:ext cx="470000" cy="400110"/>
          </a:xfrm>
          <a:prstGeom prst="rect">
            <a:avLst/>
          </a:prstGeom>
          <a:noFill/>
        </p:spPr>
        <p:txBody>
          <a:bodyPr wrap="none" rtlCol="0">
            <a:spAutoFit/>
          </a:bodyPr>
          <a:lstStyle/>
          <a:p>
            <a:r>
              <a:rPr lang="en-US" altLang="ko-KR" sz="2000" b="1" dirty="0" smtClean="0">
                <a:solidFill>
                  <a:schemeClr val="bg1"/>
                </a:solidFill>
                <a:latin typeface="Arial" pitchFamily="34" charset="0"/>
                <a:cs typeface="Arial" pitchFamily="34" charset="0"/>
              </a:rPr>
              <a:t>0</a:t>
            </a:r>
            <a:r>
              <a:rPr lang="mn-MN" altLang="ko-KR" sz="2000" b="1" dirty="0">
                <a:solidFill>
                  <a:schemeClr val="bg1"/>
                </a:solidFill>
                <a:latin typeface="Arial" pitchFamily="34" charset="0"/>
                <a:cs typeface="Arial" pitchFamily="34" charset="0"/>
              </a:rPr>
              <a:t>5</a:t>
            </a:r>
            <a:endParaRPr lang="ko-KR" altLang="en-US" sz="2000" b="1" dirty="0">
              <a:solidFill>
                <a:schemeClr val="bg1"/>
              </a:solidFill>
              <a:latin typeface="Arial" pitchFamily="34" charset="0"/>
              <a:cs typeface="Arial" pitchFamily="34" charset="0"/>
            </a:endParaRPr>
          </a:p>
        </p:txBody>
      </p:sp>
      <p:sp>
        <p:nvSpPr>
          <p:cNvPr id="73" name="TextBox 72">
            <a:extLst>
              <a:ext uri="{FF2B5EF4-FFF2-40B4-BE49-F238E27FC236}">
                <a16:creationId xmlns="" xmlns:a16="http://schemas.microsoft.com/office/drawing/2014/main" id="{96DA6371-6E41-4A9A-9812-D8B82EFB805A}"/>
              </a:ext>
            </a:extLst>
          </p:cNvPr>
          <p:cNvSpPr txBox="1"/>
          <p:nvPr/>
        </p:nvSpPr>
        <p:spPr>
          <a:xfrm>
            <a:off x="4810140" y="3806145"/>
            <a:ext cx="3795932"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Voice phishing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 xmlns:a16="http://schemas.microsoft.com/office/drawing/2014/main" id="{96DA6371-6E41-4A9A-9812-D8B82EFB805A}"/>
              </a:ext>
            </a:extLst>
          </p:cNvPr>
          <p:cNvSpPr txBox="1"/>
          <p:nvPr/>
        </p:nvSpPr>
        <p:spPr>
          <a:xfrm>
            <a:off x="4869943" y="4557028"/>
            <a:ext cx="3795932"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SMS Phishing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 xmlns:a16="http://schemas.microsoft.com/office/drawing/2014/main" id="{96DA6371-6E41-4A9A-9812-D8B82EFB805A}"/>
              </a:ext>
            </a:extLst>
          </p:cNvPr>
          <p:cNvSpPr txBox="1"/>
          <p:nvPr/>
        </p:nvSpPr>
        <p:spPr>
          <a:xfrm>
            <a:off x="4901348" y="5300430"/>
            <a:ext cx="3795932"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Whaling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77" name="Oval 76">
            <a:extLst>
              <a:ext uri="{FF2B5EF4-FFF2-40B4-BE49-F238E27FC236}">
                <a16:creationId xmlns="" xmlns:a16="http://schemas.microsoft.com/office/drawing/2014/main" id="{2B4830B5-AA37-4C15-931C-193524AC3DAF}"/>
              </a:ext>
            </a:extLst>
          </p:cNvPr>
          <p:cNvSpPr/>
          <p:nvPr/>
        </p:nvSpPr>
        <p:spPr>
          <a:xfrm>
            <a:off x="4193026" y="4471137"/>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Oval 77">
            <a:extLst>
              <a:ext uri="{FF2B5EF4-FFF2-40B4-BE49-F238E27FC236}">
                <a16:creationId xmlns="" xmlns:a16="http://schemas.microsoft.com/office/drawing/2014/main" id="{2B4830B5-AA37-4C15-931C-193524AC3DAF}"/>
              </a:ext>
            </a:extLst>
          </p:cNvPr>
          <p:cNvSpPr/>
          <p:nvPr/>
        </p:nvSpPr>
        <p:spPr>
          <a:xfrm>
            <a:off x="4178666" y="5212602"/>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Oval 78">
            <a:extLst>
              <a:ext uri="{FF2B5EF4-FFF2-40B4-BE49-F238E27FC236}">
                <a16:creationId xmlns="" xmlns:a16="http://schemas.microsoft.com/office/drawing/2014/main" id="{2B4830B5-AA37-4C15-931C-193524AC3DAF}"/>
              </a:ext>
            </a:extLst>
          </p:cNvPr>
          <p:cNvSpPr/>
          <p:nvPr/>
        </p:nvSpPr>
        <p:spPr>
          <a:xfrm>
            <a:off x="4168235" y="5922824"/>
            <a:ext cx="556818" cy="55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 xmlns:a16="http://schemas.microsoft.com/office/drawing/2014/main" id="{88B2AF75-1BF1-4E18-A82C-2D24232E1060}"/>
              </a:ext>
            </a:extLst>
          </p:cNvPr>
          <p:cNvSpPr txBox="1"/>
          <p:nvPr/>
        </p:nvSpPr>
        <p:spPr>
          <a:xfrm>
            <a:off x="4203326" y="4566008"/>
            <a:ext cx="470000" cy="400110"/>
          </a:xfrm>
          <a:prstGeom prst="rect">
            <a:avLst/>
          </a:prstGeom>
          <a:noFill/>
        </p:spPr>
        <p:txBody>
          <a:bodyPr wrap="none" rtlCol="0">
            <a:spAutoFit/>
          </a:bodyPr>
          <a:lstStyle/>
          <a:p>
            <a:r>
              <a:rPr lang="en-US" altLang="ko-KR" sz="2000" b="1" dirty="0" smtClean="0">
                <a:solidFill>
                  <a:schemeClr val="bg1"/>
                </a:solidFill>
                <a:latin typeface="Arial" pitchFamily="34" charset="0"/>
                <a:cs typeface="Arial" pitchFamily="34" charset="0"/>
              </a:rPr>
              <a:t>0</a:t>
            </a:r>
            <a:r>
              <a:rPr lang="en-US" altLang="ko-KR" sz="2000" b="1" dirty="0">
                <a:solidFill>
                  <a:schemeClr val="bg1"/>
                </a:solidFill>
                <a:latin typeface="Arial" pitchFamily="34" charset="0"/>
                <a:cs typeface="Arial" pitchFamily="34" charset="0"/>
              </a:rPr>
              <a:t>6</a:t>
            </a:r>
            <a:endParaRPr lang="ko-KR" altLang="en-US" sz="2000" b="1" dirty="0">
              <a:solidFill>
                <a:schemeClr val="bg1"/>
              </a:solidFill>
              <a:latin typeface="Arial" pitchFamily="34" charset="0"/>
              <a:cs typeface="Arial" pitchFamily="34" charset="0"/>
            </a:endParaRPr>
          </a:p>
        </p:txBody>
      </p:sp>
      <p:sp>
        <p:nvSpPr>
          <p:cNvPr id="82" name="TextBox 81">
            <a:extLst>
              <a:ext uri="{FF2B5EF4-FFF2-40B4-BE49-F238E27FC236}">
                <a16:creationId xmlns="" xmlns:a16="http://schemas.microsoft.com/office/drawing/2014/main" id="{88B2AF75-1BF1-4E18-A82C-2D24232E1060}"/>
              </a:ext>
            </a:extLst>
          </p:cNvPr>
          <p:cNvSpPr txBox="1"/>
          <p:nvPr/>
        </p:nvSpPr>
        <p:spPr>
          <a:xfrm>
            <a:off x="4233587" y="5296735"/>
            <a:ext cx="470000" cy="400110"/>
          </a:xfrm>
          <a:prstGeom prst="rect">
            <a:avLst/>
          </a:prstGeom>
          <a:noFill/>
        </p:spPr>
        <p:txBody>
          <a:bodyPr wrap="none" rtlCol="0">
            <a:spAutoFit/>
          </a:bodyPr>
          <a:lstStyle/>
          <a:p>
            <a:r>
              <a:rPr lang="en-US" altLang="ko-KR" sz="2000" b="1" dirty="0" smtClean="0">
                <a:solidFill>
                  <a:schemeClr val="bg1"/>
                </a:solidFill>
                <a:latin typeface="Arial" pitchFamily="34" charset="0"/>
                <a:cs typeface="Arial" pitchFamily="34" charset="0"/>
              </a:rPr>
              <a:t>07</a:t>
            </a:r>
            <a:endParaRPr lang="ko-KR" altLang="en-US" sz="2000" b="1" dirty="0">
              <a:solidFill>
                <a:schemeClr val="bg1"/>
              </a:solidFill>
              <a:latin typeface="Arial" pitchFamily="34" charset="0"/>
              <a:cs typeface="Arial" pitchFamily="34" charset="0"/>
            </a:endParaRPr>
          </a:p>
        </p:txBody>
      </p:sp>
      <p:sp>
        <p:nvSpPr>
          <p:cNvPr id="84" name="TextBox 83">
            <a:extLst>
              <a:ext uri="{FF2B5EF4-FFF2-40B4-BE49-F238E27FC236}">
                <a16:creationId xmlns="" xmlns:a16="http://schemas.microsoft.com/office/drawing/2014/main" id="{88B2AF75-1BF1-4E18-A82C-2D24232E1060}"/>
              </a:ext>
            </a:extLst>
          </p:cNvPr>
          <p:cNvSpPr txBox="1"/>
          <p:nvPr/>
        </p:nvSpPr>
        <p:spPr>
          <a:xfrm>
            <a:off x="4203326" y="6016708"/>
            <a:ext cx="470000" cy="400110"/>
          </a:xfrm>
          <a:prstGeom prst="rect">
            <a:avLst/>
          </a:prstGeom>
          <a:noFill/>
        </p:spPr>
        <p:txBody>
          <a:bodyPr wrap="none" rtlCol="0">
            <a:spAutoFit/>
          </a:bodyPr>
          <a:lstStyle/>
          <a:p>
            <a:r>
              <a:rPr lang="en-US" altLang="ko-KR" sz="2000" b="1" dirty="0" smtClean="0">
                <a:solidFill>
                  <a:schemeClr val="bg1"/>
                </a:solidFill>
                <a:latin typeface="Arial" pitchFamily="34" charset="0"/>
                <a:cs typeface="Arial" pitchFamily="34" charset="0"/>
              </a:rPr>
              <a:t>08</a:t>
            </a:r>
            <a:endParaRPr lang="ko-KR" altLang="en-US" sz="2000" b="1" dirty="0">
              <a:solidFill>
                <a:schemeClr val="bg1"/>
              </a:solidFill>
              <a:latin typeface="Arial" pitchFamily="34" charset="0"/>
              <a:cs typeface="Arial" pitchFamily="34" charset="0"/>
            </a:endParaRPr>
          </a:p>
        </p:txBody>
      </p:sp>
      <p:sp>
        <p:nvSpPr>
          <p:cNvPr id="85" name="TextBox 84">
            <a:extLst>
              <a:ext uri="{FF2B5EF4-FFF2-40B4-BE49-F238E27FC236}">
                <a16:creationId xmlns="" xmlns:a16="http://schemas.microsoft.com/office/drawing/2014/main" id="{96DA6371-6E41-4A9A-9812-D8B82EFB805A}"/>
              </a:ext>
            </a:extLst>
          </p:cNvPr>
          <p:cNvSpPr txBox="1"/>
          <p:nvPr/>
        </p:nvSpPr>
        <p:spPr>
          <a:xfrm>
            <a:off x="4917454" y="5940650"/>
            <a:ext cx="3795932" cy="461665"/>
          </a:xfrm>
          <a:prstGeom prst="rect">
            <a:avLst/>
          </a:prstGeom>
          <a:noFill/>
        </p:spPr>
        <p:txBody>
          <a:bodyPr wrap="square" rtlCol="0">
            <a:spAutoFit/>
          </a:bodyPr>
          <a:lstStyle/>
          <a:p>
            <a:r>
              <a:rPr lang="en-US" altLang="ko-KR" sz="2400" b="1" dirty="0" smtClean="0">
                <a:solidFill>
                  <a:schemeClr val="bg1"/>
                </a:solidFill>
                <a:latin typeface="Times New Roman" panose="02020603050405020304" pitchFamily="18" charset="0"/>
                <a:cs typeface="Times New Roman" panose="02020603050405020304" pitchFamily="18" charset="0"/>
              </a:rPr>
              <a:t>Catphishing and Catfishing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299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33F21C9-B5BC-4095-A853-F20F24E4EF2D}"/>
              </a:ext>
            </a:extLst>
          </p:cNvPr>
          <p:cNvSpPr txBox="1"/>
          <p:nvPr/>
        </p:nvSpPr>
        <p:spPr>
          <a:xfrm>
            <a:off x="1918610" y="323704"/>
            <a:ext cx="8524068" cy="461665"/>
          </a:xfrm>
          <a:prstGeom prst="rect">
            <a:avLst/>
          </a:prstGeom>
          <a:noFill/>
        </p:spPr>
        <p:txBody>
          <a:bodyPr wrap="square" lIns="0" rIns="0" rtlCol="0">
            <a:spAutoFit/>
          </a:bodyPr>
          <a:lstStyle/>
          <a:p>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633F21C9-B5BC-4095-A853-F20F24E4EF2D}"/>
              </a:ext>
            </a:extLst>
          </p:cNvPr>
          <p:cNvSpPr txBox="1"/>
          <p:nvPr/>
        </p:nvSpPr>
        <p:spPr>
          <a:xfrm>
            <a:off x="5958840" y="3417890"/>
            <a:ext cx="5669280" cy="461665"/>
          </a:xfrm>
          <a:prstGeom prst="rect">
            <a:avLst/>
          </a:prstGeom>
          <a:noFill/>
        </p:spPr>
        <p:txBody>
          <a:bodyPr wrap="square" lIns="0" rIns="0" rtlCol="0">
            <a:spAutoFit/>
          </a:bodyPr>
          <a:lstStyle/>
          <a:p>
            <a:pPr algn="ctr"/>
            <a:r>
              <a:rPr lang="en-US" altLang="ko-KR" sz="2400" b="1" dirty="0">
                <a:solidFill>
                  <a:schemeClr val="bg1"/>
                </a:solidFill>
                <a:latin typeface="Times New Roman" panose="02020603050405020304" pitchFamily="18" charset="0"/>
                <a:cs typeface="Times New Roman" panose="02020603050405020304" pitchFamily="18" charset="0"/>
              </a:rPr>
              <a:t>Spear Phishing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633F21C9-B5BC-4095-A853-F20F24E4EF2D}"/>
              </a:ext>
            </a:extLst>
          </p:cNvPr>
          <p:cNvSpPr txBox="1"/>
          <p:nvPr/>
        </p:nvSpPr>
        <p:spPr>
          <a:xfrm>
            <a:off x="2208170" y="554536"/>
            <a:ext cx="8524068" cy="461665"/>
          </a:xfrm>
          <a:prstGeom prst="rect">
            <a:avLst/>
          </a:prstGeom>
          <a:noFill/>
        </p:spPr>
        <p:txBody>
          <a:bodyPr wrap="square" lIns="0" rIns="0" rtlCol="0">
            <a:spAutoFit/>
          </a:bodyPr>
          <a:lstStyle/>
          <a:p>
            <a:r>
              <a:rPr lang="en-US" altLang="ko-KR" sz="2400" b="1" dirty="0">
                <a:solidFill>
                  <a:schemeClr val="bg1"/>
                </a:solidFill>
                <a:latin typeface="Times New Roman" panose="02020603050405020304" pitchFamily="18" charset="0"/>
                <a:cs typeface="Times New Roman" panose="02020603050405020304" pitchFamily="18" charset="0"/>
              </a:rPr>
              <a:t>Clone Phishing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59080" y="1093833"/>
            <a:ext cx="6096000" cy="2862322"/>
          </a:xfrm>
          <a:prstGeom prst="rect">
            <a:avLst/>
          </a:prstGeom>
        </p:spPr>
        <p:txBody>
          <a:bodyPr>
            <a:spAutoFit/>
          </a:bodyPr>
          <a:lstStyle/>
          <a:p>
            <a:r>
              <a:rPr lang="mn-MN" sz="2000" dirty="0">
                <a:solidFill>
                  <a:schemeClr val="bg1"/>
                </a:solidFill>
                <a:latin typeface="Times New Roman" panose="02020603050405020304" pitchFamily="18" charset="0"/>
                <a:cs typeface="Times New Roman" panose="02020603050405020304" pitchFamily="18" charset="0"/>
              </a:rPr>
              <a:t>Энэ арга нь хуулбар имэйл бий болгодог. Үүнийгээ хийхдээ хууль ёсны, өмнө илгээгдэж байсан имэйлээс контент, хүлээн авагчийн имэйл гэх зэрэг мэдээллийг олж авснаар үйлддэг ба яг ижилхэн имэйлээс илгээхдээ хортой линк хавсаргаж өгдөг. Ингэхдээ хаягаа далдалдаг ба энэ нь яг л жинхэнэ илгээгчээс ирсэн мэт харагддаг. Имэйл нь өмнөх илгээгдсэн хаягийн дахин илгээгдсэн хувилбар, эсвэл өмнөхөө сайжруулсан утгатай байдаг нь урхины тактик юм.</a:t>
            </a:r>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7" name="Rectangle 6"/>
          <p:cNvSpPr/>
          <p:nvPr/>
        </p:nvSpPr>
        <p:spPr>
          <a:xfrm>
            <a:off x="6096000" y="4264619"/>
            <a:ext cx="6096000" cy="1938992"/>
          </a:xfrm>
          <a:prstGeom prst="rect">
            <a:avLst/>
          </a:prstGeom>
        </p:spPr>
        <p:txBody>
          <a:bodyPr>
            <a:spAutoFit/>
          </a:bodyPr>
          <a:lstStyle/>
          <a:p>
            <a:r>
              <a:rPr lang="en-US" sz="2000" dirty="0">
                <a:solidFill>
                  <a:schemeClr val="bg1"/>
                </a:solidFill>
                <a:latin typeface="Times New Roman" panose="02020603050405020304" pitchFamily="18" charset="0"/>
                <a:cs typeface="Times New Roman" panose="02020603050405020304" pitchFamily="18" charset="0"/>
              </a:rPr>
              <a:t>Spear phishing </a:t>
            </a:r>
            <a:r>
              <a:rPr lang="mn-MN" sz="2000" dirty="0">
                <a:solidFill>
                  <a:schemeClr val="bg1"/>
                </a:solidFill>
                <a:latin typeface="Times New Roman" panose="02020603050405020304" pitchFamily="18" charset="0"/>
                <a:cs typeface="Times New Roman" panose="02020603050405020304" pitchFamily="18" charset="0"/>
              </a:rPr>
              <a:t>арга нь тодорхой нэгэн бүлэг рүү чиглэгдсэн байдаг. Хэдэн мянган и-мэйлийг хамаагүй илгээснээс тодорхой сонгосон бүлэг хүмүүс рүү чиглэгдсэн байна. </a:t>
            </a:r>
            <a:r>
              <a:rPr lang="en-US" sz="2000" dirty="0">
                <a:solidFill>
                  <a:schemeClr val="bg1"/>
                </a:solidFill>
                <a:latin typeface="Times New Roman" panose="02020603050405020304" pitchFamily="18" charset="0"/>
                <a:cs typeface="Times New Roman" panose="02020603050405020304" pitchFamily="18" charset="0"/>
              </a:rPr>
              <a:t>Spear phishing </a:t>
            </a:r>
            <a:r>
              <a:rPr lang="mn-MN" sz="2000" dirty="0">
                <a:solidFill>
                  <a:schemeClr val="bg1"/>
                </a:solidFill>
                <a:latin typeface="Times New Roman" panose="02020603050405020304" pitchFamily="18" charset="0"/>
                <a:cs typeface="Times New Roman" panose="02020603050405020304" pitchFamily="18" charset="0"/>
              </a:rPr>
              <a:t>нь өндөр түвшний байд ашиглагдаж байна. Энэ төрлийн дайралтыг “</a:t>
            </a:r>
            <a:r>
              <a:rPr lang="en-US" sz="2000" dirty="0">
                <a:solidFill>
                  <a:schemeClr val="bg1"/>
                </a:solidFill>
                <a:latin typeface="Times New Roman" panose="02020603050405020304" pitchFamily="18" charset="0"/>
                <a:cs typeface="Times New Roman" panose="02020603050405020304" pitchFamily="18" charset="0"/>
              </a:rPr>
              <a:t>Whaling” </a:t>
            </a:r>
            <a:r>
              <a:rPr lang="mn-MN" sz="2000" dirty="0">
                <a:solidFill>
                  <a:schemeClr val="bg1"/>
                </a:solidFill>
                <a:latin typeface="Times New Roman" panose="02020603050405020304" pitchFamily="18" charset="0"/>
                <a:cs typeface="Times New Roman" panose="02020603050405020304" pitchFamily="18" charset="0"/>
              </a:rPr>
              <a:t>гэж нэрлэдэг. </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464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92240" y="1320105"/>
            <a:ext cx="5549329" cy="3477875"/>
          </a:xfrm>
          <a:prstGeom prst="rect">
            <a:avLst/>
          </a:prstGeom>
        </p:spPr>
        <p:txBody>
          <a:bodyPr wrap="square">
            <a:spAutoFit/>
          </a:bodyPr>
          <a:lstStyle/>
          <a:p>
            <a:pPr algn="ctr"/>
            <a:r>
              <a:rPr lang="mn-MN" sz="2000" dirty="0">
                <a:solidFill>
                  <a:schemeClr val="bg1"/>
                </a:solidFill>
                <a:latin typeface="Times New Roman" panose="02020603050405020304" pitchFamily="18" charset="0"/>
                <a:cs typeface="Times New Roman" panose="02020603050405020304" pitchFamily="18" charset="0"/>
              </a:rPr>
              <a:t>Энэ </a:t>
            </a:r>
            <a:r>
              <a:rPr lang="mn-MN" sz="2000" dirty="0" smtClean="0">
                <a:solidFill>
                  <a:schemeClr val="bg1"/>
                </a:solidFill>
                <a:latin typeface="Times New Roman" panose="02020603050405020304" pitchFamily="18" charset="0"/>
                <a:cs typeface="Times New Roman" panose="02020603050405020304" pitchFamily="18" charset="0"/>
              </a:rPr>
              <a:t>арга </a:t>
            </a:r>
            <a:r>
              <a:rPr lang="mn-MN" sz="2000" dirty="0">
                <a:solidFill>
                  <a:schemeClr val="bg1"/>
                </a:solidFill>
                <a:latin typeface="Times New Roman" panose="02020603050405020304" pitchFamily="18" charset="0"/>
                <a:cs typeface="Times New Roman" panose="02020603050405020304" pitchFamily="18" charset="0"/>
              </a:rPr>
              <a:t>нь мессежээр дамжуулан хэрэглэгч уруу залгах дугаар илгээх ба тэрхүү дугаар уруу </a:t>
            </a:r>
            <a:r>
              <a:rPr lang="mn-MN" sz="2000" dirty="0" smtClean="0">
                <a:solidFill>
                  <a:schemeClr val="bg1"/>
                </a:solidFill>
                <a:latin typeface="Times New Roman" panose="02020603050405020304" pitchFamily="18" charset="0"/>
                <a:cs typeface="Times New Roman" panose="02020603050405020304" pitchFamily="18" charset="0"/>
              </a:rPr>
              <a:t>залгаснаар утасны </a:t>
            </a:r>
            <a:r>
              <a:rPr lang="mn-MN" sz="2000" dirty="0">
                <a:solidFill>
                  <a:schemeClr val="bg1"/>
                </a:solidFill>
                <a:latin typeface="Times New Roman" panose="02020603050405020304" pitchFamily="18" charset="0"/>
                <a:cs typeface="Times New Roman" panose="02020603050405020304" pitchFamily="18" charset="0"/>
              </a:rPr>
              <a:t>дугаарын асуудал гэх зэргээр хэрэглэгчийн банкны мэдээллийг авдаг байна. Уламжлалт утасны хэсэг нь </a:t>
            </a:r>
            <a:r>
              <a:rPr lang="en-US" sz="2000" dirty="0">
                <a:solidFill>
                  <a:schemeClr val="bg1"/>
                </a:solidFill>
                <a:latin typeface="Times New Roman" panose="02020603050405020304" pitchFamily="18" charset="0"/>
                <a:cs typeface="Times New Roman" panose="02020603050405020304" pitchFamily="18" charset="0"/>
              </a:rPr>
              <a:t>dedicated </a:t>
            </a:r>
            <a:r>
              <a:rPr lang="mn-MN" sz="2000" dirty="0">
                <a:solidFill>
                  <a:schemeClr val="bg1"/>
                </a:solidFill>
                <a:latin typeface="Times New Roman" panose="02020603050405020304" pitchFamily="18" charset="0"/>
                <a:cs typeface="Times New Roman" panose="02020603050405020304" pitchFamily="18" charset="0"/>
              </a:rPr>
              <a:t>холболттой ба </a:t>
            </a:r>
            <a:r>
              <a:rPr lang="en-US" sz="2000" dirty="0">
                <a:solidFill>
                  <a:schemeClr val="bg1"/>
                </a:solidFill>
                <a:latin typeface="Times New Roman" panose="02020603050405020304" pitchFamily="18" charset="0"/>
                <a:cs typeface="Times New Roman" panose="02020603050405020304" pitchFamily="18" charset="0"/>
              </a:rPr>
              <a:t>IP-</a:t>
            </a:r>
            <a:r>
              <a:rPr lang="mn-MN" sz="2000" dirty="0">
                <a:solidFill>
                  <a:schemeClr val="bg1"/>
                </a:solidFill>
                <a:latin typeface="Times New Roman" panose="02020603050405020304" pitchFamily="18" charset="0"/>
                <a:cs typeface="Times New Roman" panose="02020603050405020304" pitchFamily="18" charset="0"/>
              </a:rPr>
              <a:t>аар дуу дамжуулдаг нь тохиргооо хийхэд хялбар байдаг байсан нь фишерүүдэд гайхалтай сонголт болсон. Нэгэнт утасны дугаар нь фишерийн гарт орсон, мөн </a:t>
            </a:r>
            <a:r>
              <a:rPr lang="en-US" sz="2000" dirty="0">
                <a:solidFill>
                  <a:schemeClr val="bg1"/>
                </a:solidFill>
                <a:latin typeface="Times New Roman" panose="02020603050405020304" pitchFamily="18" charset="0"/>
                <a:cs typeface="Times New Roman" panose="02020603050405020304" pitchFamily="18" charset="0"/>
              </a:rPr>
              <a:t>VoIP </a:t>
            </a:r>
            <a:r>
              <a:rPr lang="mn-MN" sz="2000" dirty="0">
                <a:solidFill>
                  <a:schemeClr val="bg1"/>
                </a:solidFill>
                <a:latin typeface="Times New Roman" panose="02020603050405020304" pitchFamily="18" charset="0"/>
                <a:cs typeface="Times New Roman" panose="02020603050405020304" pitchFamily="18" charset="0"/>
              </a:rPr>
              <a:t>үйлчилгээгээр хангагдсан бол утсаар бүртгэлийн дугаар </a:t>
            </a:r>
            <a:r>
              <a:rPr lang="en-US" sz="2000" dirty="0">
                <a:solidFill>
                  <a:schemeClr val="bg1"/>
                </a:solidFill>
                <a:latin typeface="Times New Roman" panose="02020603050405020304" pitchFamily="18" charset="0"/>
                <a:cs typeface="Times New Roman" panose="02020603050405020304" pitchFamily="18" charset="0"/>
              </a:rPr>
              <a:t>PIN-</a:t>
            </a:r>
            <a:r>
              <a:rPr lang="mn-MN" sz="2000" dirty="0">
                <a:solidFill>
                  <a:schemeClr val="bg1"/>
                </a:solidFill>
                <a:latin typeface="Times New Roman" panose="02020603050405020304" pitchFamily="18" charset="0"/>
                <a:cs typeface="Times New Roman" panose="02020603050405020304" pitchFamily="18" charset="0"/>
              </a:rPr>
              <a:t>ийг оруулж болдог байсан байна.</a:t>
            </a:r>
            <a:endParaRPr lang="ko-KR" altLang="en-US" sz="2000" b="1" dirty="0">
              <a:solidFill>
                <a:schemeClr val="bg1"/>
              </a:solidFill>
              <a:latin typeface="Times New Roman" panose="02020603050405020304" pitchFamily="18" charset="0"/>
              <a:cs typeface="Times New Roman" panose="02020603050405020304" pitchFamily="18" charset="0"/>
            </a:endParaRPr>
          </a:p>
        </p:txBody>
      </p:sp>
      <p:sp>
        <p:nvSpPr>
          <p:cNvPr id="4" name="Rectangle 3"/>
          <p:cNvSpPr/>
          <p:nvPr/>
        </p:nvSpPr>
        <p:spPr>
          <a:xfrm>
            <a:off x="8227631" y="516374"/>
            <a:ext cx="2056973" cy="461665"/>
          </a:xfrm>
          <a:prstGeom prst="rect">
            <a:avLst/>
          </a:prstGeom>
        </p:spPr>
        <p:txBody>
          <a:bodyPr wrap="none">
            <a:spAutoFit/>
          </a:bodyPr>
          <a:lstStyle/>
          <a:p>
            <a:r>
              <a:rPr lang="en-US" altLang="ko-KR" sz="2400" b="1" dirty="0">
                <a:solidFill>
                  <a:schemeClr val="bg1"/>
                </a:solidFill>
                <a:latin typeface="Times New Roman" panose="02020603050405020304" pitchFamily="18" charset="0"/>
                <a:cs typeface="Times New Roman" panose="02020603050405020304" pitchFamily="18" charset="0"/>
              </a:rPr>
              <a:t>Phone Pishing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27163" y="516374"/>
            <a:ext cx="2210862" cy="461665"/>
          </a:xfrm>
          <a:prstGeom prst="rect">
            <a:avLst/>
          </a:prstGeom>
        </p:spPr>
        <p:txBody>
          <a:bodyPr wrap="none">
            <a:spAutoFit/>
          </a:bodyPr>
          <a:lstStyle/>
          <a:p>
            <a:r>
              <a:rPr lang="en-US" altLang="ko-KR" sz="2400" b="1" dirty="0">
                <a:solidFill>
                  <a:schemeClr val="bg1"/>
                </a:solidFill>
                <a:latin typeface="Times New Roman" panose="02020603050405020304" pitchFamily="18" charset="0"/>
                <a:cs typeface="Times New Roman" panose="02020603050405020304" pitchFamily="18" charset="0"/>
              </a:rPr>
              <a:t>Email Spoofing</a:t>
            </a:r>
            <a:endParaRPr lang="ko-KR" altLang="en-US" sz="2400" b="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p:nvSpPr>
        <p:spPr>
          <a:xfrm>
            <a:off x="213360" y="1320105"/>
            <a:ext cx="6096000" cy="4708981"/>
          </a:xfrm>
          <a:prstGeom prst="rect">
            <a:avLst/>
          </a:prstGeom>
        </p:spPr>
        <p:txBody>
          <a:bodyPr>
            <a:spAutoFit/>
          </a:bodyPr>
          <a:lstStyle/>
          <a:p>
            <a:r>
              <a:rPr lang="mn-MN" sz="2000" dirty="0">
                <a:solidFill>
                  <a:schemeClr val="bg1"/>
                </a:solidFill>
                <a:latin typeface="Times New Roman" panose="02020603050405020304" pitchFamily="18" charset="0"/>
                <a:cs typeface="Times New Roman" panose="02020603050405020304" pitchFamily="18" charset="0"/>
              </a:rPr>
              <a:t>Имэйл </a:t>
            </a:r>
            <a:r>
              <a:rPr lang="en-US" sz="2000" dirty="0">
                <a:solidFill>
                  <a:schemeClr val="bg1"/>
                </a:solidFill>
                <a:latin typeface="Times New Roman" panose="02020603050405020304" pitchFamily="18" charset="0"/>
                <a:cs typeface="Times New Roman" panose="02020603050405020304" pitchFamily="18" charset="0"/>
              </a:rPr>
              <a:t>spoofing </a:t>
            </a:r>
            <a:r>
              <a:rPr lang="mn-MN" sz="2000" dirty="0">
                <a:solidFill>
                  <a:schemeClr val="bg1"/>
                </a:solidFill>
                <a:latin typeface="Times New Roman" panose="02020603050405020304" pitchFamily="18" charset="0"/>
                <a:cs typeface="Times New Roman" panose="02020603050405020304" pitchFamily="18" charset="0"/>
              </a:rPr>
              <a:t>гэдэг нь фишер хэрэглэгчийг мэхлэхийн тулд илгээгчийн хаяг болон бусад хэсгийг хамт илгээдэг түгээмэл арга юм. </a:t>
            </a:r>
            <a:r>
              <a:rPr lang="en-US" sz="2000" dirty="0">
                <a:solidFill>
                  <a:schemeClr val="bg1"/>
                </a:solidFill>
                <a:latin typeface="Times New Roman" panose="02020603050405020304" pitchFamily="18" charset="0"/>
                <a:cs typeface="Times New Roman" panose="02020603050405020304" pitchFamily="18" charset="0"/>
              </a:rPr>
              <a:t>Spoofing </a:t>
            </a:r>
            <a:r>
              <a:rPr lang="mn-MN" sz="2000" dirty="0">
                <a:solidFill>
                  <a:schemeClr val="bg1"/>
                </a:solidFill>
                <a:latin typeface="Times New Roman" panose="02020603050405020304" pitchFamily="18" charset="0"/>
                <a:cs typeface="Times New Roman" panose="02020603050405020304" pitchFamily="18" charset="0"/>
              </a:rPr>
              <a:t>имэйлүүд нь ихэвчлэн тухайн хэрэглэгчтэй хамааралтай вэбсайт эсвэл эдийн засгийн институтээс явуулсан юм шиг харагддаг учир хүлээн авсан хэрэглэгч сэжиглэх нь бага байдаг бөгөөд ийм имэйлүүд нь дараах зүйлийг хийхийг тусгасан </a:t>
            </a:r>
            <a:r>
              <a:rPr lang="mn-MN" sz="2000" dirty="0" smtClean="0">
                <a:solidFill>
                  <a:schemeClr val="bg1"/>
                </a:solidFill>
                <a:latin typeface="Times New Roman" panose="02020603050405020304" pitchFamily="18" charset="0"/>
                <a:cs typeface="Times New Roman" panose="02020603050405020304" pitchFamily="18" charset="0"/>
              </a:rPr>
              <a:t>байдаг.Үүнд:</a:t>
            </a:r>
            <a:endParaRPr lang="mn-M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mn-MN" sz="2000" dirty="0">
                <a:solidFill>
                  <a:schemeClr val="bg1"/>
                </a:solidFill>
                <a:latin typeface="Times New Roman" panose="02020603050405020304" pitchFamily="18" charset="0"/>
                <a:cs typeface="Times New Roman" panose="02020603050405020304" pitchFamily="18" charset="0"/>
              </a:rPr>
              <a:t>Имэйлээр кредит картны дугаарыг бичин хариу илгээх</a:t>
            </a:r>
          </a:p>
          <a:p>
            <a:pPr>
              <a:buFont typeface="Arial" panose="020B0604020202020204" pitchFamily="34" charset="0"/>
              <a:buChar char="•"/>
            </a:pPr>
            <a:r>
              <a:rPr lang="mn-MN" sz="2000" dirty="0">
                <a:solidFill>
                  <a:schemeClr val="bg1"/>
                </a:solidFill>
                <a:latin typeface="Times New Roman" panose="02020603050405020304" pitchFamily="18" charset="0"/>
                <a:cs typeface="Times New Roman" panose="02020603050405020304" pitchFamily="18" charset="0"/>
              </a:rPr>
              <a:t>“Миний нөхцөл байдлыг харгалзана уу” гэх мэтийн холбоос дээр дарах, мөн хуурамч вэб руу оронгуут нууц үгээ хийх нөхцөлтэйгээр</a:t>
            </a:r>
          </a:p>
          <a:p>
            <a:pPr>
              <a:buFont typeface="Arial" panose="020B0604020202020204" pitchFamily="34" charset="0"/>
              <a:buChar char="•"/>
            </a:pPr>
            <a:r>
              <a:rPr lang="mn-MN" sz="2000" dirty="0">
                <a:solidFill>
                  <a:schemeClr val="bg1"/>
                </a:solidFill>
                <a:latin typeface="Times New Roman" panose="02020603050405020304" pitchFamily="18" charset="0"/>
                <a:cs typeface="Times New Roman" panose="02020603050405020304" pitchFamily="18" charset="0"/>
              </a:rPr>
              <a:t>Хавсаргасан </a:t>
            </a:r>
            <a:r>
              <a:rPr lang="en-US" sz="2000" dirty="0">
                <a:solidFill>
                  <a:schemeClr val="bg1"/>
                </a:solidFill>
                <a:latin typeface="Times New Roman" panose="02020603050405020304" pitchFamily="18" charset="0"/>
                <a:cs typeface="Times New Roman" panose="02020603050405020304" pitchFamily="18" charset="0"/>
              </a:rPr>
              <a:t>PDF </a:t>
            </a:r>
            <a:r>
              <a:rPr lang="mn-MN" sz="2000" dirty="0">
                <a:solidFill>
                  <a:schemeClr val="bg1"/>
                </a:solidFill>
                <a:latin typeface="Times New Roman" panose="02020603050405020304" pitchFamily="18" charset="0"/>
                <a:cs typeface="Times New Roman" panose="02020603050405020304" pitchFamily="18" charset="0"/>
              </a:rPr>
              <a:t>маягт болон бусад мэдээллийг бөглүүлэх</a:t>
            </a:r>
            <a:endParaRPr lang="mn-MN" sz="2000"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376993"/>
      </p:ext>
    </p:extLst>
  </p:cSld>
  <p:clrMapOvr>
    <a:masterClrMapping/>
  </p:clrMapOvr>
</p:sld>
</file>

<file path=ppt/theme/theme1.xml><?xml version="1.0" encoding="utf-8"?>
<a:theme xmlns:a="http://schemas.openxmlformats.org/drawingml/2006/main" name="Cover and End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4">
      <a:dk1>
        <a:sysClr val="windowText" lastClr="000000"/>
      </a:dk1>
      <a:lt1>
        <a:sysClr val="window" lastClr="FFFFFF"/>
      </a:lt1>
      <a:dk2>
        <a:srgbClr val="1F497D"/>
      </a:dk2>
      <a:lt2>
        <a:srgbClr val="EEECE1"/>
      </a:lt2>
      <a:accent1>
        <a:srgbClr val="196491"/>
      </a:accent1>
      <a:accent2>
        <a:srgbClr val="0587AF"/>
      </a:accent2>
      <a:accent3>
        <a:srgbClr val="19A5BE"/>
      </a:accent3>
      <a:accent4>
        <a:srgbClr val="53C3CD"/>
      </a:accent4>
      <a:accent5>
        <a:srgbClr val="5AB4C1"/>
      </a:accent5>
      <a:accent6>
        <a:srgbClr val="1A8EA9"/>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
      <a:dk1>
        <a:sysClr val="windowText" lastClr="000000"/>
      </a:dk1>
      <a:lt1>
        <a:sysClr val="window" lastClr="FFFFFF"/>
      </a:lt1>
      <a:dk2>
        <a:srgbClr val="44546A"/>
      </a:dk2>
      <a:lt2>
        <a:srgbClr val="E7E6E6"/>
      </a:lt2>
      <a:accent1>
        <a:srgbClr val="8AC7D3"/>
      </a:accent1>
      <a:accent2>
        <a:srgbClr val="307689"/>
      </a:accent2>
      <a:accent3>
        <a:srgbClr val="F7C76A"/>
      </a:accent3>
      <a:accent4>
        <a:srgbClr val="F47758"/>
      </a:accent4>
      <a:accent5>
        <a:srgbClr val="C1C3C4"/>
      </a:accent5>
      <a:accent6>
        <a:srgbClr val="506272"/>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1134</Words>
  <Application>Microsoft Office PowerPoint</Application>
  <PresentationFormat>Widescreen</PresentationFormat>
  <Paragraphs>120</Paragraphs>
  <Slides>22</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 Unicode MS</vt:lpstr>
      <vt:lpstr>Arial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Windows User</cp:lastModifiedBy>
  <cp:revision>328</cp:revision>
  <dcterms:created xsi:type="dcterms:W3CDTF">2019-01-14T06:35:35Z</dcterms:created>
  <dcterms:modified xsi:type="dcterms:W3CDTF">2020-11-03T17:57:40Z</dcterms:modified>
</cp:coreProperties>
</file>