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3"/>
  </p:notesMasterIdLst>
  <p:handoutMasterIdLst>
    <p:handoutMasterId r:id="rId14"/>
  </p:handoutMasterIdLst>
  <p:sldIdLst>
    <p:sldId id="270" r:id="rId4"/>
    <p:sldId id="317" r:id="rId5"/>
    <p:sldId id="289" r:id="rId6"/>
    <p:sldId id="329" r:id="rId7"/>
    <p:sldId id="271" r:id="rId8"/>
    <p:sldId id="320" r:id="rId9"/>
    <p:sldId id="330" r:id="rId10"/>
    <p:sldId id="316"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autoAdjust="0"/>
    <p:restoredTop sz="79872" autoAdjust="0"/>
  </p:normalViewPr>
  <p:slideViewPr>
    <p:cSldViewPr snapToGrid="0" showGuides="1">
      <p:cViewPr varScale="1">
        <p:scale>
          <a:sx n="42" d="100"/>
          <a:sy n="42" d="100"/>
        </p:scale>
        <p:origin x="52" y="340"/>
      </p:cViewPr>
      <p:guideLst>
        <p:guide orient="horz" pos="2352"/>
        <p:guide pos="3840"/>
      </p:guideLst>
    </p:cSldViewPr>
  </p:slideViewPr>
  <p:notesTextViewPr>
    <p:cViewPr>
      <p:scale>
        <a:sx n="1" d="1"/>
        <a:sy n="1" d="1"/>
      </p:scale>
      <p:origin x="0" y="0"/>
    </p:cViewPr>
  </p:notesTextViewPr>
  <p:notesViewPr>
    <p:cSldViewPr snapToGrid="0">
      <p:cViewPr varScale="1">
        <p:scale>
          <a:sx n="53" d="100"/>
          <a:sy n="53" d="100"/>
        </p:scale>
        <p:origin x="724"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A965C4-60AF-4C9C-A5C2-F224D00B517B}" type="datetimeFigureOut">
              <a:rPr lang="en-US" smtClean="0"/>
              <a:t>11/9/2020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5E1E7F-682E-48A7-A7DC-78E1AA1C6FFF}" type="slidenum">
              <a:rPr lang="en-US" smtClean="0"/>
              <a:t>‹#›</a:t>
            </a:fld>
            <a:endParaRPr lang="en-US" dirty="0"/>
          </a:p>
        </p:txBody>
      </p:sp>
    </p:spTree>
    <p:extLst>
      <p:ext uri="{BB962C8B-B14F-4D97-AF65-F5344CB8AC3E}">
        <p14:creationId xmlns:p14="http://schemas.microsoft.com/office/powerpoint/2010/main" val="316234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BEA22-4362-48E1-814D-256E79255D45}" type="datetimeFigureOut">
              <a:rPr lang="en-US" smtClean="0"/>
              <a:t>11/9/2020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DEB20-BFA8-4B5F-8BDD-4E23B666FD41}" type="slidenum">
              <a:rPr lang="en-US" smtClean="0"/>
              <a:t>‹#›</a:t>
            </a:fld>
            <a:endParaRPr lang="en-US" dirty="0"/>
          </a:p>
        </p:txBody>
      </p:sp>
    </p:spTree>
    <p:extLst>
      <p:ext uri="{BB962C8B-B14F-4D97-AF65-F5344CB8AC3E}">
        <p14:creationId xmlns:p14="http://schemas.microsoft.com/office/powerpoint/2010/main" val="2069456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8DEB20-BFA8-4B5F-8BDD-4E23B666FD41}" type="slidenum">
              <a:rPr lang="en-US" smtClean="0"/>
              <a:t>3</a:t>
            </a:fld>
            <a:endParaRPr lang="en-US" dirty="0"/>
          </a:p>
        </p:txBody>
      </p:sp>
    </p:spTree>
    <p:extLst>
      <p:ext uri="{BB962C8B-B14F-4D97-AF65-F5344CB8AC3E}">
        <p14:creationId xmlns:p14="http://schemas.microsoft.com/office/powerpoint/2010/main" val="2471802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xmlns=""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xmlns=""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xmlns=""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xmlns=""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xmlns=""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xmlns=""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xmlns=""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xmlns=""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xmlns=""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xmlns=""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xmlns=""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xmlns=""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xmlns=""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xmlns=""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xmlns=""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xmlns=""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xmlns=""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xmlns=""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xmlns=""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xmlns=""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322428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 id="214748366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egalinfo.mn/annex/details/8663?lawid=13641" TargetMode="External"/><Relationship Id="rId2" Type="http://schemas.openxmlformats.org/officeDocument/2006/relationships/hyperlink" Target="https://torguuli.police.gov.mn/main/laws" TargetMode="External"/><Relationship Id="rId1" Type="http://schemas.openxmlformats.org/officeDocument/2006/relationships/slideLayout" Target="../slideLayouts/slideLayout17.xml"/><Relationship Id="rId4" Type="http://schemas.openxmlformats.org/officeDocument/2006/relationships/hyperlink" Target="https://www.softwaretestinghelp.com/best-data-recovery-softwa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xmlns=""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xmlns=""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xmlns=""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xmlns=""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xmlns=""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xmlns=""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2" name="TextBox 21">
            <a:extLst>
              <a:ext uri="{FF2B5EF4-FFF2-40B4-BE49-F238E27FC236}">
                <a16:creationId xmlns:a16="http://schemas.microsoft.com/office/drawing/2014/main" xmlns="" id="{7DC83D12-1353-440F-A5DC-1ACD4C118187}"/>
              </a:ext>
            </a:extLst>
          </p:cNvPr>
          <p:cNvSpPr txBox="1"/>
          <p:nvPr/>
        </p:nvSpPr>
        <p:spPr>
          <a:xfrm>
            <a:off x="6903174" y="5706336"/>
            <a:ext cx="5008380" cy="379656"/>
          </a:xfrm>
          <a:prstGeom prst="rect">
            <a:avLst/>
          </a:prstGeom>
          <a:noFill/>
        </p:spPr>
        <p:txBody>
          <a:bodyPr wrap="square" rtlCol="0" anchor="ctr">
            <a:spAutoFit/>
          </a:bodyPr>
          <a:lstStyle/>
          <a:p>
            <a:pPr algn="r"/>
            <a:r>
              <a:rPr lang="mn-MN" altLang="ko-KR" sz="1867" dirty="0" smtClean="0">
                <a:solidFill>
                  <a:schemeClr val="bg1"/>
                </a:solidFill>
                <a:cs typeface="Arial" pitchFamily="34" charset="0"/>
              </a:rPr>
              <a:t>Б.Пүрэвбаяр </a:t>
            </a:r>
            <a:r>
              <a:rPr lang="en-US" altLang="ko-KR" sz="1867" dirty="0" smtClean="0">
                <a:solidFill>
                  <a:schemeClr val="bg1"/>
                </a:solidFill>
                <a:cs typeface="Arial" pitchFamily="34" charset="0"/>
              </a:rPr>
              <a:t>18B1NUM2947</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08668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xmlns=""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xmlns="" id="{7DA86C59-34F4-4919-9F69-A6D243DD90AF}"/>
              </a:ext>
            </a:extLst>
          </p:cNvPr>
          <p:cNvGrpSpPr/>
          <p:nvPr/>
        </p:nvGrpSpPr>
        <p:grpSpPr>
          <a:xfrm>
            <a:off x="6305942" y="1681595"/>
            <a:ext cx="5661651" cy="777510"/>
            <a:chOff x="6102442" y="1483456"/>
            <a:chExt cx="5661651" cy="777510"/>
          </a:xfrm>
        </p:grpSpPr>
        <p:sp>
          <p:nvSpPr>
            <p:cNvPr id="5" name="TextBox 4">
              <a:extLst>
                <a:ext uri="{FF2B5EF4-FFF2-40B4-BE49-F238E27FC236}">
                  <a16:creationId xmlns:a16="http://schemas.microsoft.com/office/drawing/2014/main" xmlns="" id="{8591A18A-7559-4485-BC2C-6ACBBA9F87DF}"/>
                </a:ext>
              </a:extLst>
            </p:cNvPr>
            <p:cNvSpPr txBox="1"/>
            <p:nvPr/>
          </p:nvSpPr>
          <p:spPr>
            <a:xfrm>
              <a:off x="7102253" y="1580354"/>
              <a:ext cx="4661840" cy="507831"/>
            </a:xfrm>
            <a:prstGeom prst="rect">
              <a:avLst/>
            </a:prstGeom>
            <a:noFill/>
          </p:spPr>
          <p:txBody>
            <a:bodyPr wrap="square" lIns="108000" rIns="108000" rtlCol="0">
              <a:spAutoFit/>
            </a:bodyPr>
            <a:lstStyle/>
            <a:p>
              <a:r>
                <a:rPr lang="mn-MN" altLang="ko-KR" sz="2700" b="1" dirty="0" smtClean="0">
                  <a:solidFill>
                    <a:schemeClr val="bg1"/>
                  </a:solidFill>
                  <a:cs typeface="Arial" pitchFamily="34" charset="0"/>
                </a:rPr>
                <a:t>Цахим нотлох баримт</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xmlns=""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xmlns="" id="{51E7642E-CD93-4445-B49C-21F1CF8B80D1}"/>
              </a:ext>
            </a:extLst>
          </p:cNvPr>
          <p:cNvGrpSpPr/>
          <p:nvPr/>
        </p:nvGrpSpPr>
        <p:grpSpPr>
          <a:xfrm>
            <a:off x="6321509" y="3270146"/>
            <a:ext cx="5646084" cy="777510"/>
            <a:chOff x="6118009" y="1933015"/>
            <a:chExt cx="5646084" cy="777510"/>
          </a:xfrm>
        </p:grpSpPr>
        <p:sp>
          <p:nvSpPr>
            <p:cNvPr id="9" name="TextBox 8">
              <a:extLst>
                <a:ext uri="{FF2B5EF4-FFF2-40B4-BE49-F238E27FC236}">
                  <a16:creationId xmlns:a16="http://schemas.microsoft.com/office/drawing/2014/main" xmlns="" id="{EC79CA3D-1245-4812-BE2C-A17717D31459}"/>
                </a:ext>
              </a:extLst>
            </p:cNvPr>
            <p:cNvSpPr txBox="1"/>
            <p:nvPr/>
          </p:nvSpPr>
          <p:spPr>
            <a:xfrm>
              <a:off x="7102253" y="2007050"/>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Computer Forensic</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xmlns="" id="{F627DDE9-FE7C-4B7E-A047-E092B6A88859}"/>
                </a:ext>
              </a:extLst>
            </p:cNvPr>
            <p:cNvSpPr txBox="1"/>
            <p:nvPr/>
          </p:nvSpPr>
          <p:spPr>
            <a:xfrm>
              <a:off x="6118009" y="1933015"/>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xmlns="" id="{042C12F7-AE9B-40D2-A6C4-2F1B6BC860EE}"/>
              </a:ext>
            </a:extLst>
          </p:cNvPr>
          <p:cNvSpPr txBox="1"/>
          <p:nvPr/>
        </p:nvSpPr>
        <p:spPr>
          <a:xfrm>
            <a:off x="6648842" y="379174"/>
            <a:ext cx="4989896" cy="923330"/>
          </a:xfrm>
          <a:prstGeom prst="rect">
            <a:avLst/>
          </a:prstGeom>
          <a:noFill/>
        </p:spPr>
        <p:txBody>
          <a:bodyPr wrap="square" rtlCol="0" anchor="ctr">
            <a:spAutoFit/>
          </a:bodyPr>
          <a:lstStyle/>
          <a:p>
            <a:r>
              <a:rPr lang="mn-MN" altLang="ko-KR" sz="5400" dirty="0" smtClean="0">
                <a:solidFill>
                  <a:schemeClr val="bg1"/>
                </a:solidFill>
                <a:latin typeface="+mj-lt"/>
                <a:cs typeface="Arial" pitchFamily="34" charset="0"/>
              </a:rPr>
              <a:t>Агуулга</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40130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xmlns="" id="{633F21C9-B5BC-4095-A853-F20F24E4EF2D}"/>
              </a:ext>
            </a:extLst>
          </p:cNvPr>
          <p:cNvSpPr txBox="1"/>
          <p:nvPr/>
        </p:nvSpPr>
        <p:spPr>
          <a:xfrm>
            <a:off x="320040" y="289560"/>
            <a:ext cx="11457406" cy="2308324"/>
          </a:xfrm>
          <a:prstGeom prst="rect">
            <a:avLst/>
          </a:prstGeom>
          <a:noFill/>
        </p:spPr>
        <p:txBody>
          <a:bodyPr wrap="square" lIns="0" rIns="0" rtlCol="0">
            <a:spAutoFit/>
          </a:bodyPr>
          <a:lstStyle/>
          <a:p>
            <a:r>
              <a:rPr lang="mn-MN" sz="2400" dirty="0" smtClean="0">
                <a:solidFill>
                  <a:schemeClr val="bg1"/>
                </a:solidFill>
                <a:latin typeface="Times New Roman" panose="02020603050405020304" pitchFamily="18" charset="0"/>
                <a:cs typeface="Times New Roman" panose="02020603050405020304" pitchFamily="18" charset="0"/>
              </a:rPr>
              <a:t>	Монгол </a:t>
            </a:r>
            <a:r>
              <a:rPr lang="mn-MN" sz="2400" dirty="0">
                <a:solidFill>
                  <a:schemeClr val="bg1"/>
                </a:solidFill>
                <a:latin typeface="Times New Roman" panose="02020603050405020304" pitchFamily="18" charset="0"/>
                <a:cs typeface="Times New Roman" panose="02020603050405020304" pitchFamily="18" charset="0"/>
              </a:rPr>
              <a:t>улсын замын хөдөлгөөний дүрмийн 16.6.-д зааснаар  Жолооч явган хүний гарц дээр тээврийн хэрэгслээ зогсоож болзошгүй түгжрэл, саатал тохиолдсон үед (зөвшөөрсөн гэрэл дохио асаж байгаа эсэхээс үл хамааран) гарц руу орохыг </a:t>
            </a:r>
            <a:r>
              <a:rPr lang="mn-MN" sz="2400" dirty="0" smtClean="0">
                <a:solidFill>
                  <a:schemeClr val="bg1"/>
                </a:solidFill>
                <a:latin typeface="Times New Roman" panose="02020603050405020304" pitchFamily="18" charset="0"/>
                <a:cs typeface="Times New Roman" panose="02020603050405020304" pitchFamily="18" charset="0"/>
              </a:rPr>
              <a:t>хориглоно гэсэн заалт байдаг.Доорх жишээн дээр дээрх дүрмийг зөрчхөөр үл барам явган хүний зам, гарц дээр тээврийн хэрэгсэлээ байрлуулсан байдлыг цахим нотлох баримт болгон интернет сүлжээгээр цацагдсан байна.</a:t>
            </a:r>
            <a:endParaRPr lang="ko-KR" altLang="en-US" sz="2400" dirty="0">
              <a:solidFill>
                <a:schemeClr val="bg1"/>
              </a:solidFill>
              <a:latin typeface="Times New Roman" panose="02020603050405020304" pitchFamily="18" charset="0"/>
              <a:cs typeface="Times New Roman" panose="02020603050405020304" pitchFamily="18" charset="0"/>
            </a:endParaRPr>
          </a:p>
        </p:txBody>
      </p:sp>
      <p:pic>
        <p:nvPicPr>
          <p:cNvPr id="83" name="Picture 4" descr="https://scontent.fuln4-1.fna.fbcdn.net/v/t1.0-9/123421536_3153996434706611_4618690349321491446_n.jpg?_nc_cat=111&amp;ccb=2&amp;_nc_sid=b9115d&amp;_nc_ohc=EMHn3yb-feEAX81uPAi&amp;_nc_ht=scontent.fuln4-1.fna&amp;oh=fb7fd5715adfd5e0a5689ed1d1b7c385&amp;oe=5FCD194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817" y="2848927"/>
            <a:ext cx="5330926" cy="3525384"/>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xmlns="" id="{633F21C9-B5BC-4095-A853-F20F24E4EF2D}"/>
              </a:ext>
            </a:extLst>
          </p:cNvPr>
          <p:cNvSpPr txBox="1"/>
          <p:nvPr/>
        </p:nvSpPr>
        <p:spPr>
          <a:xfrm>
            <a:off x="6339840" y="4435319"/>
            <a:ext cx="5437606" cy="1938992"/>
          </a:xfrm>
          <a:prstGeom prst="rect">
            <a:avLst/>
          </a:prstGeom>
          <a:noFill/>
        </p:spPr>
        <p:txBody>
          <a:bodyPr wrap="square" lIns="0" rIns="0" rtlCol="0">
            <a:spAutoFit/>
          </a:bodyPr>
          <a:lstStyle/>
          <a:p>
            <a:r>
              <a:rPr lang="mn-MN" altLang="ko-KR" sz="2400" dirty="0" smtClean="0">
                <a:solidFill>
                  <a:schemeClr val="bg1"/>
                </a:solidFill>
                <a:latin typeface="Times New Roman" panose="02020603050405020304" pitchFamily="18" charset="0"/>
                <a:cs typeface="Times New Roman" panose="02020603050405020304" pitchFamily="18" charset="0"/>
              </a:rPr>
              <a:t>Уг машины араас, урдаас  гэнэт гарч ирж буй явган зорчигчийг зорчих хэсгээр зорчиж яваа тээврийн хэрэгсэл хараагүйн улмаас ямар нэгэн осол аваар болох өндөр эрсдэлтэй</a:t>
            </a:r>
            <a:r>
              <a:rPr lang="en-US" altLang="ko-KR" sz="2400" dirty="0" smtClean="0">
                <a:solidFill>
                  <a:schemeClr val="bg1"/>
                </a:solidFill>
                <a:latin typeface="Times New Roman" panose="02020603050405020304" pitchFamily="18" charset="0"/>
                <a:cs typeface="Times New Roman" panose="02020603050405020304" pitchFamily="18" charset="0"/>
              </a:rPr>
              <a:t>!!!</a:t>
            </a:r>
            <a:endParaRPr lang="ko-KR" alt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99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a:xfrm>
            <a:off x="479018" y="812777"/>
            <a:ext cx="11573197" cy="25156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mn-MN" sz="2400" b="1" dirty="0" smtClean="0">
                <a:solidFill>
                  <a:schemeClr val="bg1"/>
                </a:solidFill>
                <a:latin typeface="Times New Roman" panose="02020603050405020304" pitchFamily="18" charset="0"/>
                <a:cs typeface="Times New Roman" panose="02020603050405020304" pitchFamily="18" charset="0"/>
              </a:rPr>
              <a:t>	</a:t>
            </a:r>
            <a:r>
              <a:rPr lang="mn-MN" sz="2400" dirty="0" smtClean="0">
                <a:solidFill>
                  <a:schemeClr val="bg1"/>
                </a:solidFill>
                <a:latin typeface="Times New Roman" panose="02020603050405020304" pitchFamily="18" charset="0"/>
                <a:cs typeface="Times New Roman" panose="02020603050405020304" pitchFamily="18" charset="0"/>
              </a:rPr>
              <a:t>Замын хөдөлгөөний дүрэмд тусгасны дагуу </a:t>
            </a:r>
            <a:r>
              <a:rPr lang="mn-MN" sz="2400" b="1" dirty="0" smtClean="0">
                <a:solidFill>
                  <a:schemeClr val="bg1"/>
                </a:solidFill>
                <a:latin typeface="Times New Roman" panose="02020603050405020304" pitchFamily="18" charset="0"/>
                <a:cs typeface="Times New Roman" panose="02020603050405020304" pitchFamily="18" charset="0"/>
              </a:rPr>
              <a:t>0964 УБЕ </a:t>
            </a:r>
            <a:r>
              <a:rPr lang="mn-MN" sz="2400" dirty="0" smtClean="0">
                <a:solidFill>
                  <a:schemeClr val="bg1"/>
                </a:solidFill>
                <a:latin typeface="Times New Roman" panose="02020603050405020304" pitchFamily="18" charset="0"/>
                <a:cs typeface="Times New Roman" panose="02020603050405020304" pitchFamily="18" charset="0"/>
              </a:rPr>
              <a:t>улсын </a:t>
            </a:r>
            <a:r>
              <a:rPr lang="mn-MN" sz="2400" b="1" dirty="0" smtClean="0">
                <a:solidFill>
                  <a:schemeClr val="bg1"/>
                </a:solidFill>
                <a:latin typeface="Times New Roman" panose="02020603050405020304" pitchFamily="18" charset="0"/>
                <a:cs typeface="Times New Roman" panose="02020603050405020304" pitchFamily="18" charset="0"/>
              </a:rPr>
              <a:t>дугаартай </a:t>
            </a:r>
            <a:r>
              <a:rPr lang="en-US" sz="2400" b="1" dirty="0" smtClean="0">
                <a:solidFill>
                  <a:schemeClr val="bg1"/>
                </a:solidFill>
                <a:latin typeface="Times New Roman" panose="02020603050405020304" pitchFamily="18" charset="0"/>
                <a:cs typeface="Times New Roman" panose="02020603050405020304" pitchFamily="18" charset="0"/>
              </a:rPr>
              <a:t>Land Cruiser-80</a:t>
            </a:r>
            <a:r>
              <a:rPr lang="mn-MN" sz="2400" b="1" dirty="0" smtClean="0">
                <a:solidFill>
                  <a:schemeClr val="bg1"/>
                </a:solidFill>
                <a:latin typeface="Times New Roman" panose="02020603050405020304" pitchFamily="18" charset="0"/>
                <a:cs typeface="Times New Roman" panose="02020603050405020304" pitchFamily="18" charset="0"/>
              </a:rPr>
              <a:t> </a:t>
            </a:r>
            <a:r>
              <a:rPr lang="mn-MN" sz="2400" dirty="0" smtClean="0">
                <a:solidFill>
                  <a:schemeClr val="bg1"/>
                </a:solidFill>
                <a:latin typeface="Times New Roman" panose="02020603050405020304" pitchFamily="18" charset="0"/>
                <a:cs typeface="Times New Roman" panose="02020603050405020304" pitchFamily="18" charset="0"/>
              </a:rPr>
              <a:t>маркын автомашин нь 16.6-р дүрмийг зөрчсөн нь нотлох баримтаар нотлогдсон тул уг тээврийн хэрэгслийн эзэмшигчийг</a:t>
            </a:r>
            <a:r>
              <a:rPr lang="en-US" sz="2400" dirty="0" smtClean="0">
                <a:solidFill>
                  <a:schemeClr val="bg1"/>
                </a:solidFill>
                <a:latin typeface="Times New Roman" panose="02020603050405020304" pitchFamily="18" charset="0"/>
                <a:cs typeface="Times New Roman" panose="02020603050405020304" pitchFamily="18" charset="0"/>
              </a:rPr>
              <a:t> </a:t>
            </a:r>
            <a:r>
              <a:rPr lang="mn-MN" sz="2400" dirty="0" smtClean="0">
                <a:solidFill>
                  <a:schemeClr val="bg1"/>
                </a:solidFill>
                <a:latin typeface="Times New Roman" panose="02020603050405020304" pitchFamily="18" charset="0"/>
                <a:cs typeface="Times New Roman" panose="02020603050405020304" pitchFamily="18" charset="0"/>
              </a:rPr>
              <a:t>зыамын </a:t>
            </a:r>
            <a:r>
              <a:rPr lang="mn-MN" sz="2400" dirty="0">
                <a:solidFill>
                  <a:schemeClr val="bg1"/>
                </a:solidFill>
                <a:latin typeface="Times New Roman" panose="02020603050405020304" pitchFamily="18" charset="0"/>
                <a:cs typeface="Times New Roman" panose="02020603050405020304" pitchFamily="18" charset="0"/>
              </a:rPr>
              <a:t>хөдөлгөөний дүрэмд зааснаар жолооч тээврийн хэрэгслийг явган хүний гарц дээр, замын тэмдгээр зөвшөөрөгдөөгүй явган хүний зам дээр зогсоож явган зорчигчийн хөдөлгөөнд саад учруулсан </a:t>
            </a:r>
            <a:r>
              <a:rPr lang="mn-MN" sz="2400" dirty="0" smtClean="0">
                <a:solidFill>
                  <a:schemeClr val="bg1"/>
                </a:solidFill>
                <a:latin typeface="Times New Roman" panose="02020603050405020304" pitchFamily="18" charset="0"/>
                <a:cs typeface="Times New Roman" panose="02020603050405020304" pitchFamily="18" charset="0"/>
              </a:rPr>
              <a:t>гэх үндэслэлээр хорин </a:t>
            </a:r>
            <a:r>
              <a:rPr lang="mn-MN" sz="2400" dirty="0">
                <a:solidFill>
                  <a:schemeClr val="bg1"/>
                </a:solidFill>
                <a:latin typeface="Times New Roman" panose="02020603050405020304" pitchFamily="18" charset="0"/>
                <a:cs typeface="Times New Roman" panose="02020603050405020304" pitchFamily="18" charset="0"/>
              </a:rPr>
              <a:t>нэгжтэй тэнцэх хэмжээний төгрөгөөр торгоно</a:t>
            </a:r>
            <a:r>
              <a:rPr lang="mn-MN" sz="2400" dirty="0" smtClean="0">
                <a:solidFill>
                  <a:schemeClr val="bg1"/>
                </a:solidFill>
                <a:latin typeface="Times New Roman" panose="02020603050405020304" pitchFamily="18" charset="0"/>
                <a:cs typeface="Times New Roman" panose="02020603050405020304" pitchFamily="18" charset="0"/>
              </a:rPr>
              <a:t>.</a:t>
            </a:r>
          </a:p>
          <a:p>
            <a:pPr marL="0" indent="0">
              <a:buNone/>
            </a:pPr>
            <a:r>
              <a:rPr lang="mn-MN" sz="2400" b="1" dirty="0">
                <a:solidFill>
                  <a:schemeClr val="bg1"/>
                </a:solidFill>
                <a:latin typeface="Times New Roman" panose="02020603050405020304" pitchFamily="18" charset="0"/>
                <a:cs typeface="Times New Roman" panose="02020603050405020304" pitchFamily="18" charset="0"/>
              </a:rPr>
              <a:t>	</a:t>
            </a:r>
            <a:endParaRPr lang="mn-MN" sz="2400"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1"/>
          <p:cNvSpPr txBox="1">
            <a:spLocks/>
          </p:cNvSpPr>
          <p:nvPr/>
        </p:nvSpPr>
        <p:spPr>
          <a:xfrm>
            <a:off x="339234" y="1890428"/>
            <a:ext cx="11573197" cy="46188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 Placeholder 1"/>
          <p:cNvSpPr txBox="1">
            <a:spLocks/>
          </p:cNvSpPr>
          <p:nvPr/>
        </p:nvSpPr>
        <p:spPr>
          <a:xfrm>
            <a:off x="5817544" y="3450849"/>
            <a:ext cx="6164779" cy="30584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	</a:t>
            </a:r>
            <a:r>
              <a:rPr lang="mn-MN" sz="2400" dirty="0" smtClean="0">
                <a:solidFill>
                  <a:schemeClr val="bg1"/>
                </a:solidFill>
                <a:latin typeface="Times New Roman" panose="02020603050405020304" pitchFamily="18" charset="0"/>
                <a:cs typeface="Times New Roman" panose="02020603050405020304" pitchFamily="18" charset="0"/>
              </a:rPr>
              <a:t>Явган зорчигч өөрийн болон бусдын аюулгүй байдал, үүрэгээ биелүүлэн энэ мэтийн дүрэм зөрчсөн этгээдийг нотлох баримтын хамт цахим орчинд ил болгож уг этгээдээр торгуулийг барагдуулах, мөн бусад тээврийн хэрэгслийн жолооч нарт анхааруулга, сануулга өгөх нь олон эрсдэл, аваар ослоос сэргийлж чадна.</a:t>
            </a:r>
            <a:endParaRPr lang="mn-MN" sz="2400" dirty="0">
              <a:solidFill>
                <a:schemeClr val="bg1"/>
              </a:solidFill>
              <a:latin typeface="Times New Roman" panose="02020603050405020304" pitchFamily="18" charset="0"/>
              <a:cs typeface="Times New Roman" panose="02020603050405020304" pitchFamily="18" charset="0"/>
            </a:endParaRPr>
          </a:p>
        </p:txBody>
      </p:sp>
      <p:pic>
        <p:nvPicPr>
          <p:cNvPr id="11" name="Picture 8" descr="https://scontent.fuln4-2.fna.fbcdn.net/v/t1.0-9/123474809_3153996338039954_1189081243312949124_n.jpg?_nc_cat=107&amp;ccb=2&amp;_nc_sid=b9115d&amp;_nc_ohc=XsFysZJl_8sAX91GGNC&amp;_nc_ht=scontent.fuln4-2.fna&amp;oh=8c1e8f440972fa87bfcbc055c4535015&amp;oe=5FD0106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 y="3122252"/>
            <a:ext cx="5357720" cy="330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37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22EACE2C-F0BB-4B26-BDA0-E1B66FC049A7}"/>
              </a:ext>
            </a:extLst>
          </p:cNvPr>
          <p:cNvSpPr txBox="1"/>
          <p:nvPr/>
        </p:nvSpPr>
        <p:spPr>
          <a:xfrm>
            <a:off x="6583680" y="3703982"/>
            <a:ext cx="5293575" cy="1569660"/>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Computer Forensic</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211630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90203" y="642104"/>
            <a:ext cx="5539465" cy="461665"/>
          </a:xfrm>
          <a:prstGeom prst="rect">
            <a:avLst/>
          </a:prstGeom>
        </p:spPr>
        <p:txBody>
          <a:bodyPr wrap="none">
            <a:spAutoFit/>
          </a:bodyPr>
          <a:lstStyle/>
          <a:p>
            <a:r>
              <a:rPr lang="mn-MN" altLang="ko-KR" sz="2400" b="1" dirty="0" smtClean="0">
                <a:solidFill>
                  <a:schemeClr val="bg1"/>
                </a:solidFill>
                <a:latin typeface="Times New Roman" panose="02020603050405020304" pitchFamily="18" charset="0"/>
                <a:cs typeface="Times New Roman" panose="02020603050405020304" pitchFamily="18" charset="0"/>
              </a:rPr>
              <a:t>Компьютерийн шинжилгээ гэж юу вэ?</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13360" y="1320105"/>
            <a:ext cx="11605260" cy="1323439"/>
          </a:xfrm>
          <a:prstGeom prst="rect">
            <a:avLst/>
          </a:prstGeom>
        </p:spPr>
        <p:txBody>
          <a:bodyPr wrap="square">
            <a:spAutoFit/>
          </a:bodyPr>
          <a:lstStyle/>
          <a:p>
            <a:r>
              <a:rPr lang="mn-MN" sz="2000" dirty="0" smtClean="0">
                <a:solidFill>
                  <a:schemeClr val="bg1"/>
                </a:solidFill>
              </a:rPr>
              <a:t>	Компьютерын </a:t>
            </a:r>
            <a:r>
              <a:rPr lang="mn-MN" sz="2000" dirty="0">
                <a:solidFill>
                  <a:schemeClr val="bg1"/>
                </a:solidFill>
              </a:rPr>
              <a:t>шинжилгээ нь тоон шинжилгээний нэг төрөл бөгөөд компьютер болон хадгалах төхөөрөмжид хадгалагдсан өгөгдөл дээр үндэслэн төрөл бүрийн тусгай арга механизм, техникийг ашиглан дүн шинжилгээ хийх замаар баримт бүрдүүлэх, дүгнэлт гаргах ажиллагаа юм.</a:t>
            </a:r>
            <a:endParaRPr lang="mn-MN" sz="2000" b="0" i="0" dirty="0">
              <a:solidFill>
                <a:schemeClr val="bg1"/>
              </a:solidFill>
              <a:effectLst/>
              <a:latin typeface="Times New Roman" panose="02020603050405020304" pitchFamily="18" charset="0"/>
              <a:cs typeface="Times New Roman" panose="02020603050405020304" pitchFamily="18" charset="0"/>
            </a:endParaRPr>
          </a:p>
        </p:txBody>
      </p:sp>
      <p:sp>
        <p:nvSpPr>
          <p:cNvPr id="7" name="Rectangle 6"/>
          <p:cNvSpPr/>
          <p:nvPr/>
        </p:nvSpPr>
        <p:spPr>
          <a:xfrm>
            <a:off x="350520" y="3090207"/>
            <a:ext cx="11605260" cy="461665"/>
          </a:xfrm>
          <a:prstGeom prst="rect">
            <a:avLst/>
          </a:prstGeom>
        </p:spPr>
        <p:txBody>
          <a:bodyPr wrap="square">
            <a:spAutoFit/>
          </a:bodyPr>
          <a:lstStyle/>
          <a:p>
            <a:pPr algn="ctr"/>
            <a:r>
              <a:rPr lang="en-US" sz="2400" b="1" dirty="0" smtClean="0">
                <a:solidFill>
                  <a:schemeClr val="bg1"/>
                </a:solidFill>
                <a:latin typeface="Times New Roman" panose="02020603050405020304" pitchFamily="18" charset="0"/>
                <a:cs typeface="Times New Roman" panose="02020603050405020304" pitchFamily="18" charset="0"/>
              </a:rPr>
              <a:t>SHIFT+DELETE </a:t>
            </a:r>
            <a:r>
              <a:rPr lang="mn-MN" sz="2400" b="1" dirty="0" smtClean="0">
                <a:solidFill>
                  <a:schemeClr val="bg1"/>
                </a:solidFill>
                <a:latin typeface="Times New Roman" panose="02020603050405020304" pitchFamily="18" charset="0"/>
                <a:cs typeface="Times New Roman" panose="02020603050405020304" pitchFamily="18" charset="0"/>
              </a:rPr>
              <a:t>командаар устгасан файлыг дахин сэргээх боложмтой юу?</a:t>
            </a:r>
            <a:endParaRPr lang="mn-MN" sz="2400" b="1" i="0" dirty="0">
              <a:solidFill>
                <a:schemeClr val="bg1"/>
              </a:solidFill>
              <a:effectLst/>
              <a:latin typeface="Times New Roman" panose="02020603050405020304" pitchFamily="18" charset="0"/>
              <a:cs typeface="Times New Roman" panose="02020603050405020304" pitchFamily="18" charset="0"/>
            </a:endParaRPr>
          </a:p>
        </p:txBody>
      </p:sp>
      <p:sp>
        <p:nvSpPr>
          <p:cNvPr id="8" name="Rectangle 7"/>
          <p:cNvSpPr/>
          <p:nvPr/>
        </p:nvSpPr>
        <p:spPr>
          <a:xfrm>
            <a:off x="350520" y="3739455"/>
            <a:ext cx="11605260" cy="2246769"/>
          </a:xfrm>
          <a:prstGeom prst="rect">
            <a:avLst/>
          </a:prstGeom>
        </p:spPr>
        <p:txBody>
          <a:bodyPr wrap="square">
            <a:spAutoFit/>
          </a:bodyPr>
          <a:lstStyle/>
          <a:p>
            <a:r>
              <a:rPr lang="mn-MN" sz="2000" b="0" i="0" dirty="0" smtClean="0">
                <a:solidFill>
                  <a:schemeClr val="bg1"/>
                </a:solidFill>
                <a:effectLst/>
                <a:latin typeface="Times New Roman" panose="02020603050405020304" pitchFamily="18" charset="0"/>
                <a:cs typeface="Times New Roman" panose="02020603050405020304" pitchFamily="18" charset="0"/>
              </a:rPr>
              <a:t>Боломжтой, устгасан өгөгдлийг хатуу дискнээс сэргээх боломжтой.Албан ёсны лиценз бүхий</a:t>
            </a:r>
            <a:r>
              <a:rPr lang="en-US" sz="2000" b="0" i="0" dirty="0" smtClean="0">
                <a:solidFill>
                  <a:schemeClr val="bg1"/>
                </a:solidFill>
                <a:effectLst/>
                <a:latin typeface="Times New Roman" panose="02020603050405020304" pitchFamily="18" charset="0"/>
                <a:cs typeface="Times New Roman" panose="02020603050405020304" pitchFamily="18" charset="0"/>
              </a:rPr>
              <a:t> ”</a:t>
            </a:r>
            <a:r>
              <a:rPr lang="mn-MN" sz="2000" b="0" i="0" dirty="0" smtClean="0">
                <a:solidFill>
                  <a:schemeClr val="bg1"/>
                </a:solidFill>
                <a:effectLst/>
                <a:latin typeface="Times New Roman" panose="02020603050405020304" pitchFamily="18" charset="0"/>
                <a:cs typeface="Times New Roman" panose="02020603050405020304" pitchFamily="18" charset="0"/>
              </a:rPr>
              <a:t>Өгөгдөл сэргээх</a:t>
            </a:r>
            <a:r>
              <a:rPr lang="en-US" sz="2000" b="0" i="0" dirty="0" smtClean="0">
                <a:solidFill>
                  <a:schemeClr val="bg1"/>
                </a:solidFill>
                <a:effectLst/>
                <a:latin typeface="Times New Roman" panose="02020603050405020304" pitchFamily="18" charset="0"/>
                <a:cs typeface="Times New Roman" panose="02020603050405020304" pitchFamily="18" charset="0"/>
              </a:rPr>
              <a:t>” </a:t>
            </a:r>
            <a:r>
              <a:rPr lang="mn-MN" sz="2000" b="0" i="0" dirty="0" smtClean="0">
                <a:solidFill>
                  <a:schemeClr val="bg1"/>
                </a:solidFill>
                <a:effectLst/>
                <a:latin typeface="Times New Roman" panose="02020603050405020304" pitchFamily="18" charset="0"/>
                <a:cs typeface="Times New Roman" panose="02020603050405020304" pitchFamily="18" charset="0"/>
              </a:rPr>
              <a:t>үйлчилгээ бүхий програмыг худалдан авч 3 алхамаар устгасан мэдээллээ сэргээх боломжтой. </a:t>
            </a:r>
          </a:p>
          <a:p>
            <a:pPr marL="914400" lvl="1" indent="-457200">
              <a:buFont typeface="+mj-lt"/>
              <a:buAutoNum type="arabicPeriod"/>
            </a:pPr>
            <a:r>
              <a:rPr lang="mn-MN" sz="2000" dirty="0" smtClean="0">
                <a:solidFill>
                  <a:schemeClr val="bg1"/>
                </a:solidFill>
                <a:latin typeface="Times New Roman" panose="02020603050405020304" pitchFamily="18" charset="0"/>
                <a:cs typeface="Times New Roman" panose="02020603050405020304" pitchFamily="18" charset="0"/>
              </a:rPr>
              <a:t>Тус програмыг ө</a:t>
            </a:r>
            <a:r>
              <a:rPr lang="mn-MN" sz="2000" b="0" i="0" dirty="0" smtClean="0">
                <a:solidFill>
                  <a:schemeClr val="bg1"/>
                </a:solidFill>
                <a:effectLst/>
                <a:latin typeface="Times New Roman" panose="02020603050405020304" pitchFamily="18" charset="0"/>
                <a:cs typeface="Times New Roman" panose="02020603050405020304" pitchFamily="18" charset="0"/>
              </a:rPr>
              <a:t>өрийн компьютер дээр сууулган ажиллуулна.</a:t>
            </a:r>
          </a:p>
          <a:p>
            <a:pPr marL="914400" lvl="1" indent="-457200">
              <a:buFont typeface="+mj-lt"/>
              <a:buAutoNum type="arabicPeriod"/>
            </a:pPr>
            <a:r>
              <a:rPr lang="mn-MN" sz="2000" dirty="0" smtClean="0">
                <a:solidFill>
                  <a:schemeClr val="bg1"/>
                </a:solidFill>
                <a:latin typeface="Times New Roman" panose="02020603050405020304" pitchFamily="18" charset="0"/>
                <a:cs typeface="Times New Roman" panose="02020603050405020304" pitchFamily="18" charset="0"/>
              </a:rPr>
              <a:t>Устгасан файлын төрлийг сонгосноор програм нь устгасан цайлыг олохын тудл хатуу дискийг сканнердаж эхэлнэ</a:t>
            </a:r>
          </a:p>
          <a:p>
            <a:pPr marL="914400" lvl="1" indent="-457200">
              <a:buFont typeface="+mj-lt"/>
              <a:buAutoNum type="arabicPeriod"/>
            </a:pPr>
            <a:r>
              <a:rPr lang="mn-MN" sz="2000" dirty="0" smtClean="0">
                <a:solidFill>
                  <a:schemeClr val="bg1"/>
                </a:solidFill>
                <a:latin typeface="Times New Roman" panose="02020603050405020304" pitchFamily="18" charset="0"/>
                <a:cs typeface="Times New Roman" panose="02020603050405020304" pitchFamily="18" charset="0"/>
              </a:rPr>
              <a:t>Програм таньд сэргээгдэх боломжтой файлуудын жагсаалтыг харуулна.Хэрэгтэй файл маань байвал сонгож сэргээх боломж бүрдэнэ.</a:t>
            </a:r>
            <a:endParaRPr lang="mn-MN" sz="20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37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3490" y="651837"/>
            <a:ext cx="7128618" cy="830997"/>
          </a:xfrm>
          <a:prstGeom prst="rect">
            <a:avLst/>
          </a:prstGeom>
        </p:spPr>
        <p:txBody>
          <a:bodyPr wrap="none">
            <a:spAutoFit/>
          </a:bodyPr>
          <a:lstStyle/>
          <a:p>
            <a:r>
              <a:rPr lang="mn-MN" altLang="ko-KR" sz="2400" b="1" dirty="0" smtClean="0">
                <a:solidFill>
                  <a:schemeClr val="bg1"/>
                </a:solidFill>
                <a:latin typeface="Times New Roman" panose="02020603050405020304" pitchFamily="18" charset="0"/>
                <a:cs typeface="Times New Roman" panose="02020603050405020304" pitchFamily="18" charset="0"/>
              </a:rPr>
              <a:t>Өгөгдөл сэргээх програм хангамжууд</a:t>
            </a:r>
            <a:r>
              <a:rPr lang="mn-MN" altLang="ko-KR" sz="2400" b="1" dirty="0" smtClean="0">
                <a:solidFill>
                  <a:schemeClr val="bg1"/>
                </a:solidFill>
                <a:latin typeface="Times New Roman" panose="02020603050405020304" pitchFamily="18" charset="0"/>
                <a:cs typeface="Times New Roman" panose="02020603050405020304" pitchFamily="18" charset="0"/>
              </a:rPr>
              <a:t>аас дурдвал:</a:t>
            </a:r>
            <a:endParaRPr lang="mn-MN" altLang="ko-KR" sz="2400" b="1" dirty="0" smtClean="0">
              <a:solidFill>
                <a:schemeClr val="bg1"/>
              </a:solidFill>
              <a:latin typeface="Times New Roman" panose="02020603050405020304" pitchFamily="18" charset="0"/>
              <a:cs typeface="Times New Roman" panose="02020603050405020304" pitchFamily="18" charset="0"/>
            </a:endParaRPr>
          </a:p>
          <a:p>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63040" y="1722120"/>
            <a:ext cx="4735877" cy="3785652"/>
          </a:xfrm>
          <a:prstGeom prst="rect">
            <a:avLst/>
          </a:prstGeom>
        </p:spPr>
        <p:txBody>
          <a:bodyPr wrap="square">
            <a:spAutoFit/>
          </a:bodyPr>
          <a:lstStyle/>
          <a:p>
            <a:pPr marL="457200" indent="-457200">
              <a:buFont typeface="+mj-lt"/>
              <a:buAutoNum type="arabicPeriod"/>
            </a:pPr>
            <a:r>
              <a:rPr lang="en-US" altLang="ko-KR" sz="2400" b="1" dirty="0" smtClean="0">
                <a:solidFill>
                  <a:schemeClr val="bg1"/>
                </a:solidFill>
                <a:latin typeface="Times New Roman" panose="02020603050405020304" pitchFamily="18" charset="0"/>
                <a:cs typeface="Times New Roman" panose="02020603050405020304" pitchFamily="18" charset="0"/>
              </a:rPr>
              <a:t>Datakit</a:t>
            </a:r>
            <a:r>
              <a:rPr lang="en-US" altLang="ko-KR" sz="2400" b="1" dirty="0" smtClean="0">
                <a:solidFill>
                  <a:schemeClr val="bg1"/>
                </a:solidFill>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altLang="ko-KR" sz="2400" b="1" dirty="0" smtClean="0">
                <a:solidFill>
                  <a:schemeClr val="bg1"/>
                </a:solidFill>
                <a:latin typeface="Times New Roman" panose="02020603050405020304" pitchFamily="18" charset="0"/>
                <a:cs typeface="Times New Roman" panose="02020603050405020304" pitchFamily="18" charset="0"/>
              </a:rPr>
              <a:t>Recoverit</a:t>
            </a:r>
            <a:endParaRPr lang="en-US" altLang="ko-KR" sz="2400" b="1"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ko-KR" sz="2400" b="1" dirty="0" smtClean="0">
                <a:solidFill>
                  <a:schemeClr val="bg1"/>
                </a:solidFill>
                <a:latin typeface="Times New Roman" panose="02020603050405020304" pitchFamily="18" charset="0"/>
                <a:cs typeface="Times New Roman" panose="02020603050405020304" pitchFamily="18" charset="0"/>
              </a:rPr>
              <a:t>Stellar</a:t>
            </a:r>
          </a:p>
          <a:p>
            <a:pPr marL="457200" indent="-457200">
              <a:buFont typeface="+mj-lt"/>
              <a:buAutoNum type="arabicPeriod"/>
            </a:pPr>
            <a:r>
              <a:rPr lang="en-US" altLang="ko-KR" sz="2400" b="1" dirty="0" smtClean="0">
                <a:solidFill>
                  <a:schemeClr val="bg1"/>
                </a:solidFill>
                <a:latin typeface="Times New Roman" panose="02020603050405020304" pitchFamily="18" charset="0"/>
                <a:cs typeface="Times New Roman" panose="02020603050405020304" pitchFamily="18" charset="0"/>
              </a:rPr>
              <a:t>AnyRecover</a:t>
            </a:r>
            <a:endParaRPr lang="en-US" altLang="ko-KR" sz="2400" b="1"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ko-KR" sz="2400" b="1" dirty="0" smtClean="0">
                <a:solidFill>
                  <a:schemeClr val="bg1"/>
                </a:solidFill>
                <a:latin typeface="Times New Roman" panose="02020603050405020304" pitchFamily="18" charset="0"/>
                <a:cs typeface="Times New Roman" panose="02020603050405020304" pitchFamily="18" charset="0"/>
              </a:rPr>
              <a:t>Recuva</a:t>
            </a:r>
            <a:endParaRPr lang="en-US" altLang="ko-KR" sz="2400" b="1"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ko-KR" sz="2400" b="1" dirty="0" smtClean="0">
                <a:solidFill>
                  <a:schemeClr val="bg1"/>
                </a:solidFill>
                <a:latin typeface="Times New Roman" panose="02020603050405020304" pitchFamily="18" charset="0"/>
                <a:cs typeface="Times New Roman" panose="02020603050405020304" pitchFamily="18" charset="0"/>
              </a:rPr>
              <a:t>Stellar Data Recovery</a:t>
            </a:r>
          </a:p>
          <a:p>
            <a:pPr marL="457200" indent="-457200">
              <a:buFont typeface="+mj-lt"/>
              <a:buAutoNum type="arabicPeriod"/>
            </a:pPr>
            <a:r>
              <a:rPr lang="en-US" altLang="ko-KR" sz="2400" b="1" dirty="0" smtClean="0">
                <a:solidFill>
                  <a:schemeClr val="bg1"/>
                </a:solidFill>
                <a:latin typeface="Times New Roman" panose="02020603050405020304" pitchFamily="18" charset="0"/>
                <a:cs typeface="Times New Roman" panose="02020603050405020304" pitchFamily="18" charset="0"/>
              </a:rPr>
              <a:t>Wondershare</a:t>
            </a:r>
            <a:r>
              <a:rPr lang="en-US" altLang="ko-KR" sz="2400" b="1" dirty="0" smtClean="0">
                <a:solidFill>
                  <a:schemeClr val="bg1"/>
                </a:solidFill>
                <a:latin typeface="Times New Roman" panose="02020603050405020304" pitchFamily="18" charset="0"/>
                <a:cs typeface="Times New Roman" panose="02020603050405020304" pitchFamily="18" charset="0"/>
              </a:rPr>
              <a:t> </a:t>
            </a:r>
            <a:r>
              <a:rPr lang="en-US" altLang="ko-KR" sz="2400" b="1" dirty="0" smtClean="0">
                <a:solidFill>
                  <a:schemeClr val="bg1"/>
                </a:solidFill>
                <a:latin typeface="Times New Roman" panose="02020603050405020304" pitchFamily="18" charset="0"/>
                <a:cs typeface="Times New Roman" panose="02020603050405020304" pitchFamily="18" charset="0"/>
              </a:rPr>
              <a:t>Recoverit</a:t>
            </a:r>
            <a:endParaRPr lang="en-US" altLang="ko-KR" sz="2400" b="1"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ko-KR" sz="2400" b="1" dirty="0" smtClean="0">
                <a:solidFill>
                  <a:schemeClr val="bg1"/>
                </a:solidFill>
                <a:latin typeface="Times New Roman" panose="02020603050405020304" pitchFamily="18" charset="0"/>
                <a:cs typeface="Times New Roman" panose="02020603050405020304" pitchFamily="18" charset="0"/>
              </a:rPr>
              <a:t>Undelete 360</a:t>
            </a:r>
          </a:p>
          <a:p>
            <a:pPr marL="457200" indent="-457200">
              <a:buFont typeface="+mj-lt"/>
              <a:buAutoNum type="arabicPeriod"/>
            </a:pPr>
            <a:r>
              <a:rPr lang="en-US" altLang="ko-KR" sz="2400" b="1" dirty="0" smtClean="0">
                <a:solidFill>
                  <a:schemeClr val="bg1"/>
                </a:solidFill>
                <a:latin typeface="Times New Roman" panose="02020603050405020304" pitchFamily="18" charset="0"/>
                <a:cs typeface="Times New Roman" panose="02020603050405020304" pitchFamily="18" charset="0"/>
              </a:rPr>
              <a:t>EaseUS</a:t>
            </a:r>
            <a:endParaRPr lang="en-US" altLang="ko-KR" sz="2400" b="1"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ko-KR" sz="2400" b="1" dirty="0" smtClean="0">
                <a:solidFill>
                  <a:schemeClr val="bg1"/>
                </a:solidFill>
                <a:latin typeface="Times New Roman" panose="02020603050405020304" pitchFamily="18" charset="0"/>
                <a:cs typeface="Times New Roman" panose="02020603050405020304" pitchFamily="18" charset="0"/>
              </a:rPr>
              <a:t>R-Studio</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893242" y="2918401"/>
            <a:ext cx="1514475" cy="533400"/>
          </a:xfrm>
          <a:prstGeom prst="rect">
            <a:avLst/>
          </a:prstGeom>
        </p:spPr>
      </p:pic>
      <p:pic>
        <p:nvPicPr>
          <p:cNvPr id="6" name="Picture 5"/>
          <p:cNvPicPr>
            <a:picLocks noChangeAspect="1"/>
          </p:cNvPicPr>
          <p:nvPr/>
        </p:nvPicPr>
        <p:blipFill>
          <a:blip r:embed="rId3"/>
          <a:stretch>
            <a:fillRect/>
          </a:stretch>
        </p:blipFill>
        <p:spPr>
          <a:xfrm>
            <a:off x="6912291" y="4993839"/>
            <a:ext cx="1457325" cy="590550"/>
          </a:xfrm>
          <a:prstGeom prst="rect">
            <a:avLst/>
          </a:prstGeom>
        </p:spPr>
      </p:pic>
      <p:pic>
        <p:nvPicPr>
          <p:cNvPr id="7" name="Picture 6"/>
          <p:cNvPicPr>
            <a:picLocks noChangeAspect="1"/>
          </p:cNvPicPr>
          <p:nvPr/>
        </p:nvPicPr>
        <p:blipFill>
          <a:blip r:embed="rId4"/>
          <a:stretch>
            <a:fillRect/>
          </a:stretch>
        </p:blipFill>
        <p:spPr>
          <a:xfrm>
            <a:off x="6940867" y="4497378"/>
            <a:ext cx="1400175" cy="257175"/>
          </a:xfrm>
          <a:prstGeom prst="rect">
            <a:avLst/>
          </a:prstGeom>
        </p:spPr>
      </p:pic>
      <p:pic>
        <p:nvPicPr>
          <p:cNvPr id="8" name="Picture 7"/>
          <p:cNvPicPr>
            <a:picLocks noChangeAspect="1"/>
          </p:cNvPicPr>
          <p:nvPr/>
        </p:nvPicPr>
        <p:blipFill>
          <a:blip r:embed="rId5"/>
          <a:stretch>
            <a:fillRect/>
          </a:stretch>
        </p:blipFill>
        <p:spPr>
          <a:xfrm>
            <a:off x="6893242" y="2146935"/>
            <a:ext cx="1447800" cy="542925"/>
          </a:xfrm>
          <a:prstGeom prst="rect">
            <a:avLst/>
          </a:prstGeom>
        </p:spPr>
      </p:pic>
      <p:pic>
        <p:nvPicPr>
          <p:cNvPr id="9" name="Picture 8"/>
          <p:cNvPicPr>
            <a:picLocks noChangeAspect="1"/>
          </p:cNvPicPr>
          <p:nvPr/>
        </p:nvPicPr>
        <p:blipFill>
          <a:blip r:embed="rId6"/>
          <a:stretch>
            <a:fillRect/>
          </a:stretch>
        </p:blipFill>
        <p:spPr>
          <a:xfrm>
            <a:off x="6472283" y="3762792"/>
            <a:ext cx="2409825" cy="495300"/>
          </a:xfrm>
          <a:prstGeom prst="rect">
            <a:avLst/>
          </a:prstGeom>
        </p:spPr>
      </p:pic>
    </p:spTree>
    <p:extLst>
      <p:ext uri="{BB962C8B-B14F-4D97-AF65-F5344CB8AC3E}">
        <p14:creationId xmlns:p14="http://schemas.microsoft.com/office/powerpoint/2010/main" val="1577157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xmlns=""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xmlns=""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xmlns=""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xmlns=""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xmlns=""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xmlns=""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xmlns=""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020C8F30-9C91-4D39-A29C-BCE4134E41E9}"/>
              </a:ext>
            </a:extLst>
          </p:cNvPr>
          <p:cNvSpPr txBox="1"/>
          <p:nvPr/>
        </p:nvSpPr>
        <p:spPr>
          <a:xfrm>
            <a:off x="-18900" y="2869158"/>
            <a:ext cx="12192000" cy="1015663"/>
          </a:xfrm>
          <a:prstGeom prst="rect">
            <a:avLst/>
          </a:prstGeom>
          <a:noFill/>
        </p:spPr>
        <p:txBody>
          <a:bodyPr wrap="square" rtlCol="0" anchor="ctr">
            <a:spAutoFit/>
          </a:bodyPr>
          <a:lstStyle/>
          <a:p>
            <a:pPr algn="ctr"/>
            <a:r>
              <a:rPr lang="mn-MN" altLang="ko-KR" sz="6000" dirty="0" smtClean="0">
                <a:solidFill>
                  <a:schemeClr val="bg1"/>
                </a:solidFill>
                <a:latin typeface="Times New Roman" panose="02020603050405020304" pitchFamily="18" charset="0"/>
                <a:cs typeface="Times New Roman" panose="02020603050405020304" pitchFamily="18" charset="0"/>
              </a:rPr>
              <a:t>Анхаарал хандуулсан баярлалаа</a:t>
            </a:r>
            <a:endParaRPr lang="ko-KR" altLang="en-US" sz="6000" dirty="0">
              <a:solidFill>
                <a:schemeClr val="bg1"/>
              </a:solidFill>
              <a:latin typeface="Times New Roman" panose="02020603050405020304" pitchFamily="18" charset="0"/>
              <a:cs typeface="Times New Roman" panose="02020603050405020304" pitchFamily="18" charset="0"/>
            </a:endParaRPr>
          </a:p>
        </p:txBody>
      </p:sp>
      <p:sp>
        <p:nvSpPr>
          <p:cNvPr id="9" name="Freeform 13">
            <a:extLst>
              <a:ext uri="{FF2B5EF4-FFF2-40B4-BE49-F238E27FC236}">
                <a16:creationId xmlns:a16="http://schemas.microsoft.com/office/drawing/2014/main" xmlns=""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2A65F9EF-384F-4ABB-B0BD-8AA3DEABF65E}"/>
              </a:ext>
            </a:extLst>
          </p:cNvPr>
          <p:cNvSpPr/>
          <p:nvPr/>
        </p:nvSpPr>
        <p:spPr>
          <a:xfrm>
            <a:off x="218914" y="39381"/>
            <a:ext cx="11782426" cy="655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mn-MN" b="1" dirty="0" smtClean="0">
                <a:solidFill>
                  <a:schemeClr val="bg1"/>
                </a:solidFill>
                <a:latin typeface="Times New Roman" panose="02020603050405020304" pitchFamily="18" charset="0"/>
                <a:cs typeface="Times New Roman" panose="02020603050405020304" pitchFamily="18" charset="0"/>
              </a:rPr>
              <a:t>Эх сурвалж</a:t>
            </a:r>
            <a:endParaRPr lang="en-US" b="1" dirty="0">
              <a:solidFill>
                <a:schemeClr val="bg1"/>
              </a:solidFill>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xmlns="" id="{9FCCF21C-A2F7-402D-B2B5-E5D231E4F7FC}"/>
              </a:ext>
            </a:extLst>
          </p:cNvPr>
          <p:cNvGrpSpPr/>
          <p:nvPr/>
        </p:nvGrpSpPr>
        <p:grpSpPr>
          <a:xfrm>
            <a:off x="323529" y="3969815"/>
            <a:ext cx="4613821" cy="2622766"/>
            <a:chOff x="234404" y="1436164"/>
            <a:chExt cx="5861596" cy="3332075"/>
          </a:xfrm>
        </p:grpSpPr>
        <p:sp>
          <p:nvSpPr>
            <p:cNvPr id="4" name="Freeform 13">
              <a:extLst>
                <a:ext uri="{FF2B5EF4-FFF2-40B4-BE49-F238E27FC236}">
                  <a16:creationId xmlns:a16="http://schemas.microsoft.com/office/drawing/2014/main" xmlns="" id="{4803780A-A761-4921-A36D-BEAF4F2AF52E}"/>
                </a:ext>
              </a:extLst>
            </p:cNvPr>
            <p:cNvSpPr>
              <a:spLocks noChangeAspect="1"/>
            </p:cNvSpPr>
            <p:nvPr/>
          </p:nvSpPr>
          <p:spPr>
            <a:xfrm flipH="1">
              <a:off x="579500" y="2412464"/>
              <a:ext cx="1864005" cy="100429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Freeform 15">
              <a:extLst>
                <a:ext uri="{FF2B5EF4-FFF2-40B4-BE49-F238E27FC236}">
                  <a16:creationId xmlns:a16="http://schemas.microsoft.com/office/drawing/2014/main" xmlns="" id="{7317AFF8-0932-4ACE-96C5-119F1D5BA035}"/>
                </a:ext>
              </a:extLst>
            </p:cNvPr>
            <p:cNvSpPr>
              <a:spLocks noChangeAspect="1"/>
            </p:cNvSpPr>
            <p:nvPr/>
          </p:nvSpPr>
          <p:spPr>
            <a:xfrm flipH="1">
              <a:off x="4179022" y="2082003"/>
              <a:ext cx="1916978" cy="103283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6" name="Freeform 16">
              <a:extLst>
                <a:ext uri="{FF2B5EF4-FFF2-40B4-BE49-F238E27FC236}">
                  <a16:creationId xmlns:a16="http://schemas.microsoft.com/office/drawing/2014/main" xmlns="" id="{FB781256-93F7-40F6-A3A0-553B442926C4}"/>
                </a:ext>
              </a:extLst>
            </p:cNvPr>
            <p:cNvSpPr>
              <a:spLocks noChangeAspect="1"/>
            </p:cNvSpPr>
            <p:nvPr/>
          </p:nvSpPr>
          <p:spPr>
            <a:xfrm flipH="1">
              <a:off x="3725164" y="3077753"/>
              <a:ext cx="620266" cy="334189"/>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Freeform 17">
              <a:extLst>
                <a:ext uri="{FF2B5EF4-FFF2-40B4-BE49-F238E27FC236}">
                  <a16:creationId xmlns:a16="http://schemas.microsoft.com/office/drawing/2014/main" xmlns="" id="{EC84B727-211D-4CC6-87F2-5ECA380B47D9}"/>
                </a:ext>
              </a:extLst>
            </p:cNvPr>
            <p:cNvSpPr>
              <a:spLocks noChangeAspect="1"/>
            </p:cNvSpPr>
            <p:nvPr/>
          </p:nvSpPr>
          <p:spPr>
            <a:xfrm flipH="1">
              <a:off x="2377432" y="1436164"/>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8" name="Freeform 19">
              <a:extLst>
                <a:ext uri="{FF2B5EF4-FFF2-40B4-BE49-F238E27FC236}">
                  <a16:creationId xmlns:a16="http://schemas.microsoft.com/office/drawing/2014/main" xmlns="" id="{315B8E66-48EE-4714-8FF9-0741A066F61F}"/>
                </a:ext>
              </a:extLst>
            </p:cNvPr>
            <p:cNvSpPr>
              <a:spLocks noChangeAspect="1"/>
            </p:cNvSpPr>
            <p:nvPr/>
          </p:nvSpPr>
          <p:spPr>
            <a:xfrm flipH="1">
              <a:off x="3881518" y="1466188"/>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9" name="Freeform 11">
              <a:extLst>
                <a:ext uri="{FF2B5EF4-FFF2-40B4-BE49-F238E27FC236}">
                  <a16:creationId xmlns:a16="http://schemas.microsoft.com/office/drawing/2014/main" xmlns="" id="{3179E15A-E6A6-4997-AC13-262ED3F3C64B}"/>
                </a:ext>
              </a:extLst>
            </p:cNvPr>
            <p:cNvSpPr/>
            <p:nvPr/>
          </p:nvSpPr>
          <p:spPr>
            <a:xfrm>
              <a:off x="2560213" y="1751374"/>
              <a:ext cx="1864003" cy="1135526"/>
            </a:xfrm>
            <a:custGeom>
              <a:avLst/>
              <a:gdLst>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52425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39911 h 1539911"/>
                <a:gd name="connsiteX1" fmla="*/ 1952625 w 2305050"/>
                <a:gd name="connsiteY1" fmla="*/ 1473236 h 1539911"/>
                <a:gd name="connsiteX2" fmla="*/ 2305050 w 2305050"/>
                <a:gd name="connsiteY2" fmla="*/ 844586 h 1539911"/>
                <a:gd name="connsiteX3" fmla="*/ 1762125 w 2305050"/>
                <a:gd name="connsiteY3" fmla="*/ 854111 h 1539911"/>
                <a:gd name="connsiteX4" fmla="*/ 2047875 w 2305050"/>
                <a:gd name="connsiteY4" fmla="*/ 377861 h 1539911"/>
                <a:gd name="connsiteX5" fmla="*/ 1581150 w 2305050"/>
                <a:gd name="connsiteY5" fmla="*/ 358811 h 1539911"/>
                <a:gd name="connsiteX6" fmla="*/ 1495425 w 2305050"/>
                <a:gd name="connsiteY6" fmla="*/ 987461 h 1539911"/>
                <a:gd name="connsiteX7" fmla="*/ 1195910 w 2305050"/>
                <a:gd name="connsiteY7" fmla="*/ 0 h 1539911"/>
                <a:gd name="connsiteX8" fmla="*/ 542925 w 2305050"/>
                <a:gd name="connsiteY8" fmla="*/ 347139 h 1539911"/>
                <a:gd name="connsiteX9" fmla="*/ 1028700 w 2305050"/>
                <a:gd name="connsiteY9" fmla="*/ 892211 h 1539911"/>
                <a:gd name="connsiteX10" fmla="*/ 0 w 2305050"/>
                <a:gd name="connsiteY10" fmla="*/ 663611 h 1539911"/>
                <a:gd name="connsiteX11" fmla="*/ 590550 w 2305050"/>
                <a:gd name="connsiteY11" fmla="*/ 1539911 h 1539911"/>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42925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21783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56076 h 1556076"/>
                <a:gd name="connsiteX1" fmla="*/ 1952625 w 2305050"/>
                <a:gd name="connsiteY1" fmla="*/ 1489401 h 1556076"/>
                <a:gd name="connsiteX2" fmla="*/ 2305050 w 2305050"/>
                <a:gd name="connsiteY2" fmla="*/ 860751 h 1556076"/>
                <a:gd name="connsiteX3" fmla="*/ 1762125 w 2305050"/>
                <a:gd name="connsiteY3" fmla="*/ 870276 h 1556076"/>
                <a:gd name="connsiteX4" fmla="*/ 2047875 w 2305050"/>
                <a:gd name="connsiteY4" fmla="*/ 394026 h 1556076"/>
                <a:gd name="connsiteX5" fmla="*/ 1581150 w 2305050"/>
                <a:gd name="connsiteY5" fmla="*/ 374976 h 1556076"/>
                <a:gd name="connsiteX6" fmla="*/ 1495425 w 2305050"/>
                <a:gd name="connsiteY6" fmla="*/ 1003626 h 1556076"/>
                <a:gd name="connsiteX7" fmla="*/ 1195910 w 2305050"/>
                <a:gd name="connsiteY7" fmla="*/ 16165 h 1556076"/>
                <a:gd name="connsiteX8" fmla="*/ 521783 w 2305050"/>
                <a:gd name="connsiteY8" fmla="*/ 363304 h 1556076"/>
                <a:gd name="connsiteX9" fmla="*/ 1028700 w 2305050"/>
                <a:gd name="connsiteY9" fmla="*/ 908376 h 1556076"/>
                <a:gd name="connsiteX10" fmla="*/ 0 w 2305050"/>
                <a:gd name="connsiteY10" fmla="*/ 679776 h 1556076"/>
                <a:gd name="connsiteX11" fmla="*/ 590550 w 2305050"/>
                <a:gd name="connsiteY11" fmla="*/ 1556076 h 1556076"/>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495425 w 2305050"/>
                <a:gd name="connsiteY6" fmla="*/ 1004889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822"/>
                <a:gd name="connsiteY0" fmla="*/ 1557339 h 1557339"/>
                <a:gd name="connsiteX1" fmla="*/ 1960576 w 2389822"/>
                <a:gd name="connsiteY1" fmla="*/ 1510542 h 1557339"/>
                <a:gd name="connsiteX2" fmla="*/ 2384564 w 2389822"/>
                <a:gd name="connsiteY2" fmla="*/ 1040919 h 1557339"/>
                <a:gd name="connsiteX3" fmla="*/ 1846694 w 2389822"/>
                <a:gd name="connsiteY3" fmla="*/ 818683 h 1557339"/>
                <a:gd name="connsiteX4" fmla="*/ 2144446 w 2389822"/>
                <a:gd name="connsiteY4" fmla="*/ 775628 h 1557339"/>
                <a:gd name="connsiteX5" fmla="*/ 2047875 w 2389822"/>
                <a:gd name="connsiteY5" fmla="*/ 395289 h 1557339"/>
                <a:gd name="connsiteX6" fmla="*/ 1597007 w 2389822"/>
                <a:gd name="connsiteY6" fmla="*/ 370953 h 1557339"/>
                <a:gd name="connsiteX7" fmla="*/ 1537710 w 2389822"/>
                <a:gd name="connsiteY7" fmla="*/ 878035 h 1557339"/>
                <a:gd name="connsiteX8" fmla="*/ 1195910 w 2389822"/>
                <a:gd name="connsiteY8" fmla="*/ 17428 h 1557339"/>
                <a:gd name="connsiteX9" fmla="*/ 521783 w 2389822"/>
                <a:gd name="connsiteY9" fmla="*/ 364567 h 1557339"/>
                <a:gd name="connsiteX10" fmla="*/ 1028700 w 2389822"/>
                <a:gd name="connsiteY10" fmla="*/ 909639 h 1557339"/>
                <a:gd name="connsiteX11" fmla="*/ 0 w 2389822"/>
                <a:gd name="connsiteY11" fmla="*/ 681039 h 1557339"/>
                <a:gd name="connsiteX12" fmla="*/ 590550 w 2389822"/>
                <a:gd name="connsiteY12" fmla="*/ 1557339 h 1557339"/>
                <a:gd name="connsiteX0" fmla="*/ 590550 w 2396855"/>
                <a:gd name="connsiteY0" fmla="*/ 1557339 h 1557339"/>
                <a:gd name="connsiteX1" fmla="*/ 1960576 w 2396855"/>
                <a:gd name="connsiteY1" fmla="*/ 1510542 h 1557339"/>
                <a:gd name="connsiteX2" fmla="*/ 2384564 w 2396855"/>
                <a:gd name="connsiteY2" fmla="*/ 1040919 h 1557339"/>
                <a:gd name="connsiteX3" fmla="*/ 1846694 w 2396855"/>
                <a:gd name="connsiteY3" fmla="*/ 818683 h 1557339"/>
                <a:gd name="connsiteX4" fmla="*/ 2144446 w 2396855"/>
                <a:gd name="connsiteY4" fmla="*/ 775628 h 1557339"/>
                <a:gd name="connsiteX5" fmla="*/ 2047875 w 2396855"/>
                <a:gd name="connsiteY5" fmla="*/ 395289 h 1557339"/>
                <a:gd name="connsiteX6" fmla="*/ 1597007 w 2396855"/>
                <a:gd name="connsiteY6" fmla="*/ 370953 h 1557339"/>
                <a:gd name="connsiteX7" fmla="*/ 1537710 w 2396855"/>
                <a:gd name="connsiteY7" fmla="*/ 878035 h 1557339"/>
                <a:gd name="connsiteX8" fmla="*/ 1195910 w 2396855"/>
                <a:gd name="connsiteY8" fmla="*/ 17428 h 1557339"/>
                <a:gd name="connsiteX9" fmla="*/ 521783 w 2396855"/>
                <a:gd name="connsiteY9" fmla="*/ 364567 h 1557339"/>
                <a:gd name="connsiteX10" fmla="*/ 1028700 w 2396855"/>
                <a:gd name="connsiteY10" fmla="*/ 909639 h 1557339"/>
                <a:gd name="connsiteX11" fmla="*/ 0 w 2396855"/>
                <a:gd name="connsiteY11" fmla="*/ 681039 h 1557339"/>
                <a:gd name="connsiteX12" fmla="*/ 590550 w 2396855"/>
                <a:gd name="connsiteY12" fmla="*/ 1557339 h 1557339"/>
                <a:gd name="connsiteX0" fmla="*/ 590550 w 2396855"/>
                <a:gd name="connsiteY0" fmla="*/ 1513607 h 1513607"/>
                <a:gd name="connsiteX1" fmla="*/ 1960576 w 2396855"/>
                <a:gd name="connsiteY1" fmla="*/ 1510542 h 1513607"/>
                <a:gd name="connsiteX2" fmla="*/ 2384564 w 2396855"/>
                <a:gd name="connsiteY2" fmla="*/ 1040919 h 1513607"/>
                <a:gd name="connsiteX3" fmla="*/ 1846694 w 2396855"/>
                <a:gd name="connsiteY3" fmla="*/ 818683 h 1513607"/>
                <a:gd name="connsiteX4" fmla="*/ 2144446 w 2396855"/>
                <a:gd name="connsiteY4" fmla="*/ 775628 h 1513607"/>
                <a:gd name="connsiteX5" fmla="*/ 2047875 w 2396855"/>
                <a:gd name="connsiteY5" fmla="*/ 395289 h 1513607"/>
                <a:gd name="connsiteX6" fmla="*/ 1597007 w 2396855"/>
                <a:gd name="connsiteY6" fmla="*/ 370953 h 1513607"/>
                <a:gd name="connsiteX7" fmla="*/ 1537710 w 2396855"/>
                <a:gd name="connsiteY7" fmla="*/ 878035 h 1513607"/>
                <a:gd name="connsiteX8" fmla="*/ 1195910 w 2396855"/>
                <a:gd name="connsiteY8" fmla="*/ 17428 h 1513607"/>
                <a:gd name="connsiteX9" fmla="*/ 521783 w 2396855"/>
                <a:gd name="connsiteY9" fmla="*/ 364567 h 1513607"/>
                <a:gd name="connsiteX10" fmla="*/ 1028700 w 2396855"/>
                <a:gd name="connsiteY10" fmla="*/ 909639 h 1513607"/>
                <a:gd name="connsiteX11" fmla="*/ 0 w 2396855"/>
                <a:gd name="connsiteY11" fmla="*/ 681039 h 1513607"/>
                <a:gd name="connsiteX12" fmla="*/ 590550 w 2396855"/>
                <a:gd name="connsiteY12" fmla="*/ 1513607 h 1513607"/>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22355 w 2416733"/>
                <a:gd name="connsiteY0" fmla="*/ 1517583 h 1517583"/>
                <a:gd name="connsiteX1" fmla="*/ 1980454 w 2416733"/>
                <a:gd name="connsiteY1" fmla="*/ 1510542 h 1517583"/>
                <a:gd name="connsiteX2" fmla="*/ 2404442 w 2416733"/>
                <a:gd name="connsiteY2" fmla="*/ 1040919 h 1517583"/>
                <a:gd name="connsiteX3" fmla="*/ 1866572 w 2416733"/>
                <a:gd name="connsiteY3" fmla="*/ 818683 h 1517583"/>
                <a:gd name="connsiteX4" fmla="*/ 2164324 w 2416733"/>
                <a:gd name="connsiteY4" fmla="*/ 775628 h 1517583"/>
                <a:gd name="connsiteX5" fmla="*/ 2067753 w 2416733"/>
                <a:gd name="connsiteY5" fmla="*/ 395289 h 1517583"/>
                <a:gd name="connsiteX6" fmla="*/ 1616885 w 2416733"/>
                <a:gd name="connsiteY6" fmla="*/ 370953 h 1517583"/>
                <a:gd name="connsiteX7" fmla="*/ 1557588 w 2416733"/>
                <a:gd name="connsiteY7" fmla="*/ 878035 h 1517583"/>
                <a:gd name="connsiteX8" fmla="*/ 1215788 w 2416733"/>
                <a:gd name="connsiteY8" fmla="*/ 17428 h 1517583"/>
                <a:gd name="connsiteX9" fmla="*/ 541661 w 2416733"/>
                <a:gd name="connsiteY9" fmla="*/ 364567 h 1517583"/>
                <a:gd name="connsiteX10" fmla="*/ 1048578 w 2416733"/>
                <a:gd name="connsiteY10" fmla="*/ 909639 h 1517583"/>
                <a:gd name="connsiteX11" fmla="*/ 0 w 2416733"/>
                <a:gd name="connsiteY11" fmla="*/ 681039 h 1517583"/>
                <a:gd name="connsiteX12" fmla="*/ 622355 w 2416733"/>
                <a:gd name="connsiteY12" fmla="*/ 1517583 h 1517583"/>
                <a:gd name="connsiteX0" fmla="*/ 695331 w 2489709"/>
                <a:gd name="connsiteY0" fmla="*/ 1517583 h 1517583"/>
                <a:gd name="connsiteX1" fmla="*/ 2053430 w 2489709"/>
                <a:gd name="connsiteY1" fmla="*/ 1510542 h 1517583"/>
                <a:gd name="connsiteX2" fmla="*/ 2477418 w 2489709"/>
                <a:gd name="connsiteY2" fmla="*/ 1040919 h 1517583"/>
                <a:gd name="connsiteX3" fmla="*/ 1939548 w 2489709"/>
                <a:gd name="connsiteY3" fmla="*/ 818683 h 1517583"/>
                <a:gd name="connsiteX4" fmla="*/ 2237300 w 2489709"/>
                <a:gd name="connsiteY4" fmla="*/ 775628 h 1517583"/>
                <a:gd name="connsiteX5" fmla="*/ 2140729 w 2489709"/>
                <a:gd name="connsiteY5" fmla="*/ 395289 h 1517583"/>
                <a:gd name="connsiteX6" fmla="*/ 1689861 w 2489709"/>
                <a:gd name="connsiteY6" fmla="*/ 370953 h 1517583"/>
                <a:gd name="connsiteX7" fmla="*/ 1630564 w 2489709"/>
                <a:gd name="connsiteY7" fmla="*/ 878035 h 1517583"/>
                <a:gd name="connsiteX8" fmla="*/ 1288764 w 2489709"/>
                <a:gd name="connsiteY8" fmla="*/ 17428 h 1517583"/>
                <a:gd name="connsiteX9" fmla="*/ 614637 w 2489709"/>
                <a:gd name="connsiteY9" fmla="*/ 364567 h 1517583"/>
                <a:gd name="connsiteX10" fmla="*/ 1121554 w 2489709"/>
                <a:gd name="connsiteY10" fmla="*/ 909639 h 1517583"/>
                <a:gd name="connsiteX11" fmla="*/ 72976 w 2489709"/>
                <a:gd name="connsiteY11" fmla="*/ 681039 h 1517583"/>
                <a:gd name="connsiteX12" fmla="*/ 695331 w 2489709"/>
                <a:gd name="connsiteY12" fmla="*/ 1517583 h 1517583"/>
                <a:gd name="connsiteX0" fmla="*/ 690276 w 2484654"/>
                <a:gd name="connsiteY0" fmla="*/ 1517583 h 1517676"/>
                <a:gd name="connsiteX1" fmla="*/ 2048375 w 2484654"/>
                <a:gd name="connsiteY1" fmla="*/ 1510542 h 1517676"/>
                <a:gd name="connsiteX2" fmla="*/ 2472363 w 2484654"/>
                <a:gd name="connsiteY2" fmla="*/ 1040919 h 1517676"/>
                <a:gd name="connsiteX3" fmla="*/ 1934493 w 2484654"/>
                <a:gd name="connsiteY3" fmla="*/ 818683 h 1517676"/>
                <a:gd name="connsiteX4" fmla="*/ 2232245 w 2484654"/>
                <a:gd name="connsiteY4" fmla="*/ 775628 h 1517676"/>
                <a:gd name="connsiteX5" fmla="*/ 2135674 w 2484654"/>
                <a:gd name="connsiteY5" fmla="*/ 395289 h 1517676"/>
                <a:gd name="connsiteX6" fmla="*/ 1684806 w 2484654"/>
                <a:gd name="connsiteY6" fmla="*/ 370953 h 1517676"/>
                <a:gd name="connsiteX7" fmla="*/ 1625509 w 2484654"/>
                <a:gd name="connsiteY7" fmla="*/ 878035 h 1517676"/>
                <a:gd name="connsiteX8" fmla="*/ 1283709 w 2484654"/>
                <a:gd name="connsiteY8" fmla="*/ 17428 h 1517676"/>
                <a:gd name="connsiteX9" fmla="*/ 609582 w 2484654"/>
                <a:gd name="connsiteY9" fmla="*/ 364567 h 1517676"/>
                <a:gd name="connsiteX10" fmla="*/ 1116499 w 2484654"/>
                <a:gd name="connsiteY10" fmla="*/ 909639 h 1517676"/>
                <a:gd name="connsiteX11" fmla="*/ 67921 w 2484654"/>
                <a:gd name="connsiteY11" fmla="*/ 681039 h 1517676"/>
                <a:gd name="connsiteX12" fmla="*/ 690276 w 2484654"/>
                <a:gd name="connsiteY12" fmla="*/ 1517583 h 1517676"/>
                <a:gd name="connsiteX0" fmla="*/ 711626 w 2506004"/>
                <a:gd name="connsiteY0" fmla="*/ 1517583 h 1517690"/>
                <a:gd name="connsiteX1" fmla="*/ 2069725 w 2506004"/>
                <a:gd name="connsiteY1" fmla="*/ 1510542 h 1517690"/>
                <a:gd name="connsiteX2" fmla="*/ 2493713 w 2506004"/>
                <a:gd name="connsiteY2" fmla="*/ 1040919 h 1517690"/>
                <a:gd name="connsiteX3" fmla="*/ 1955843 w 2506004"/>
                <a:gd name="connsiteY3" fmla="*/ 818683 h 1517690"/>
                <a:gd name="connsiteX4" fmla="*/ 2253595 w 2506004"/>
                <a:gd name="connsiteY4" fmla="*/ 775628 h 1517690"/>
                <a:gd name="connsiteX5" fmla="*/ 2157024 w 2506004"/>
                <a:gd name="connsiteY5" fmla="*/ 395289 h 1517690"/>
                <a:gd name="connsiteX6" fmla="*/ 1706156 w 2506004"/>
                <a:gd name="connsiteY6" fmla="*/ 370953 h 1517690"/>
                <a:gd name="connsiteX7" fmla="*/ 1646859 w 2506004"/>
                <a:gd name="connsiteY7" fmla="*/ 878035 h 1517690"/>
                <a:gd name="connsiteX8" fmla="*/ 1305059 w 2506004"/>
                <a:gd name="connsiteY8" fmla="*/ 17428 h 1517690"/>
                <a:gd name="connsiteX9" fmla="*/ 630932 w 2506004"/>
                <a:gd name="connsiteY9" fmla="*/ 364567 h 1517690"/>
                <a:gd name="connsiteX10" fmla="*/ 1137849 w 2506004"/>
                <a:gd name="connsiteY10" fmla="*/ 909639 h 1517690"/>
                <a:gd name="connsiteX11" fmla="*/ 65417 w 2506004"/>
                <a:gd name="connsiteY11" fmla="*/ 740674 h 1517690"/>
                <a:gd name="connsiteX12" fmla="*/ 711626 w 2506004"/>
                <a:gd name="connsiteY12" fmla="*/ 1517583 h 1517690"/>
                <a:gd name="connsiteX0" fmla="*/ 677110 w 2471488"/>
                <a:gd name="connsiteY0" fmla="*/ 1517583 h 1517661"/>
                <a:gd name="connsiteX1" fmla="*/ 2035209 w 2471488"/>
                <a:gd name="connsiteY1" fmla="*/ 1510542 h 1517661"/>
                <a:gd name="connsiteX2" fmla="*/ 2459197 w 2471488"/>
                <a:gd name="connsiteY2" fmla="*/ 1040919 h 1517661"/>
                <a:gd name="connsiteX3" fmla="*/ 1921327 w 2471488"/>
                <a:gd name="connsiteY3" fmla="*/ 818683 h 1517661"/>
                <a:gd name="connsiteX4" fmla="*/ 2219079 w 2471488"/>
                <a:gd name="connsiteY4" fmla="*/ 775628 h 1517661"/>
                <a:gd name="connsiteX5" fmla="*/ 2122508 w 2471488"/>
                <a:gd name="connsiteY5" fmla="*/ 395289 h 1517661"/>
                <a:gd name="connsiteX6" fmla="*/ 1671640 w 2471488"/>
                <a:gd name="connsiteY6" fmla="*/ 370953 h 1517661"/>
                <a:gd name="connsiteX7" fmla="*/ 1612343 w 2471488"/>
                <a:gd name="connsiteY7" fmla="*/ 878035 h 1517661"/>
                <a:gd name="connsiteX8" fmla="*/ 1270543 w 2471488"/>
                <a:gd name="connsiteY8" fmla="*/ 17428 h 1517661"/>
                <a:gd name="connsiteX9" fmla="*/ 596416 w 2471488"/>
                <a:gd name="connsiteY9" fmla="*/ 364567 h 1517661"/>
                <a:gd name="connsiteX10" fmla="*/ 1103333 w 2471488"/>
                <a:gd name="connsiteY10" fmla="*/ 909639 h 1517661"/>
                <a:gd name="connsiteX11" fmla="*/ 30901 w 2471488"/>
                <a:gd name="connsiteY11" fmla="*/ 740674 h 1517661"/>
                <a:gd name="connsiteX12" fmla="*/ 677110 w 2471488"/>
                <a:gd name="connsiteY12" fmla="*/ 1517583 h 1517661"/>
                <a:gd name="connsiteX0" fmla="*/ 693833 w 2488211"/>
                <a:gd name="connsiteY0" fmla="*/ 1517583 h 1517698"/>
                <a:gd name="connsiteX1" fmla="*/ 2051932 w 2488211"/>
                <a:gd name="connsiteY1" fmla="*/ 1510542 h 1517698"/>
                <a:gd name="connsiteX2" fmla="*/ 2475920 w 2488211"/>
                <a:gd name="connsiteY2" fmla="*/ 1040919 h 1517698"/>
                <a:gd name="connsiteX3" fmla="*/ 1938050 w 2488211"/>
                <a:gd name="connsiteY3" fmla="*/ 818683 h 1517698"/>
                <a:gd name="connsiteX4" fmla="*/ 2235802 w 2488211"/>
                <a:gd name="connsiteY4" fmla="*/ 775628 h 1517698"/>
                <a:gd name="connsiteX5" fmla="*/ 2139231 w 2488211"/>
                <a:gd name="connsiteY5" fmla="*/ 395289 h 1517698"/>
                <a:gd name="connsiteX6" fmla="*/ 1688363 w 2488211"/>
                <a:gd name="connsiteY6" fmla="*/ 370953 h 1517698"/>
                <a:gd name="connsiteX7" fmla="*/ 1629066 w 2488211"/>
                <a:gd name="connsiteY7" fmla="*/ 878035 h 1517698"/>
                <a:gd name="connsiteX8" fmla="*/ 1287266 w 2488211"/>
                <a:gd name="connsiteY8" fmla="*/ 17428 h 1517698"/>
                <a:gd name="connsiteX9" fmla="*/ 613139 w 2488211"/>
                <a:gd name="connsiteY9" fmla="*/ 364567 h 1517698"/>
                <a:gd name="connsiteX10" fmla="*/ 1120056 w 2488211"/>
                <a:gd name="connsiteY10" fmla="*/ 909639 h 1517698"/>
                <a:gd name="connsiteX11" fmla="*/ 47624 w 2488211"/>
                <a:gd name="connsiteY11" fmla="*/ 740674 h 1517698"/>
                <a:gd name="connsiteX12" fmla="*/ 693833 w 2488211"/>
                <a:gd name="connsiteY12" fmla="*/ 1517583 h 1517698"/>
                <a:gd name="connsiteX0" fmla="*/ 715719 w 2510097"/>
                <a:gd name="connsiteY0" fmla="*/ 1517583 h 1517698"/>
                <a:gd name="connsiteX1" fmla="*/ 2073818 w 2510097"/>
                <a:gd name="connsiteY1" fmla="*/ 1510542 h 1517698"/>
                <a:gd name="connsiteX2" fmla="*/ 2497806 w 2510097"/>
                <a:gd name="connsiteY2" fmla="*/ 1040919 h 1517698"/>
                <a:gd name="connsiteX3" fmla="*/ 1959936 w 2510097"/>
                <a:gd name="connsiteY3" fmla="*/ 818683 h 1517698"/>
                <a:gd name="connsiteX4" fmla="*/ 2257688 w 2510097"/>
                <a:gd name="connsiteY4" fmla="*/ 775628 h 1517698"/>
                <a:gd name="connsiteX5" fmla="*/ 2161117 w 2510097"/>
                <a:gd name="connsiteY5" fmla="*/ 395289 h 1517698"/>
                <a:gd name="connsiteX6" fmla="*/ 1710249 w 2510097"/>
                <a:gd name="connsiteY6" fmla="*/ 370953 h 1517698"/>
                <a:gd name="connsiteX7" fmla="*/ 1650952 w 2510097"/>
                <a:gd name="connsiteY7" fmla="*/ 878035 h 1517698"/>
                <a:gd name="connsiteX8" fmla="*/ 1309152 w 2510097"/>
                <a:gd name="connsiteY8" fmla="*/ 17428 h 1517698"/>
                <a:gd name="connsiteX9" fmla="*/ 635025 w 2510097"/>
                <a:gd name="connsiteY9" fmla="*/ 364567 h 1517698"/>
                <a:gd name="connsiteX10" fmla="*/ 1141942 w 2510097"/>
                <a:gd name="connsiteY10" fmla="*/ 909639 h 1517698"/>
                <a:gd name="connsiteX11" fmla="*/ 45656 w 2510097"/>
                <a:gd name="connsiteY11" fmla="*/ 740674 h 1517698"/>
                <a:gd name="connsiteX12" fmla="*/ 715719 w 2510097"/>
                <a:gd name="connsiteY12" fmla="*/ 1517583 h 1517698"/>
                <a:gd name="connsiteX0" fmla="*/ 693150 w 2487528"/>
                <a:gd name="connsiteY0" fmla="*/ 1517583 h 1517683"/>
                <a:gd name="connsiteX1" fmla="*/ 2051249 w 2487528"/>
                <a:gd name="connsiteY1" fmla="*/ 1510542 h 1517683"/>
                <a:gd name="connsiteX2" fmla="*/ 2475237 w 2487528"/>
                <a:gd name="connsiteY2" fmla="*/ 1040919 h 1517683"/>
                <a:gd name="connsiteX3" fmla="*/ 1937367 w 2487528"/>
                <a:gd name="connsiteY3" fmla="*/ 818683 h 1517683"/>
                <a:gd name="connsiteX4" fmla="*/ 2235119 w 2487528"/>
                <a:gd name="connsiteY4" fmla="*/ 775628 h 1517683"/>
                <a:gd name="connsiteX5" fmla="*/ 2138548 w 2487528"/>
                <a:gd name="connsiteY5" fmla="*/ 395289 h 1517683"/>
                <a:gd name="connsiteX6" fmla="*/ 1687680 w 2487528"/>
                <a:gd name="connsiteY6" fmla="*/ 370953 h 1517683"/>
                <a:gd name="connsiteX7" fmla="*/ 1628383 w 2487528"/>
                <a:gd name="connsiteY7" fmla="*/ 878035 h 1517683"/>
                <a:gd name="connsiteX8" fmla="*/ 1286583 w 2487528"/>
                <a:gd name="connsiteY8" fmla="*/ 17428 h 1517683"/>
                <a:gd name="connsiteX9" fmla="*/ 612456 w 2487528"/>
                <a:gd name="connsiteY9" fmla="*/ 364567 h 1517683"/>
                <a:gd name="connsiteX10" fmla="*/ 1119373 w 2487528"/>
                <a:gd name="connsiteY10" fmla="*/ 909639 h 1517683"/>
                <a:gd name="connsiteX11" fmla="*/ 23087 w 2487528"/>
                <a:gd name="connsiteY11" fmla="*/ 740674 h 1517683"/>
                <a:gd name="connsiteX12" fmla="*/ 693150 w 2487528"/>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91326" h="1517683">
                  <a:moveTo>
                    <a:pt x="696948" y="1517583"/>
                  </a:moveTo>
                  <a:lnTo>
                    <a:pt x="2055047" y="1510542"/>
                  </a:lnTo>
                  <a:cubicBezTo>
                    <a:pt x="2429615" y="1503751"/>
                    <a:pt x="2529862" y="1262395"/>
                    <a:pt x="2479035" y="1040919"/>
                  </a:cubicBezTo>
                  <a:cubicBezTo>
                    <a:pt x="2409740" y="752156"/>
                    <a:pt x="2054193" y="705906"/>
                    <a:pt x="1941165" y="818683"/>
                  </a:cubicBezTo>
                  <a:cubicBezTo>
                    <a:pt x="2001609" y="758477"/>
                    <a:pt x="2155153" y="753674"/>
                    <a:pt x="2238917" y="775628"/>
                  </a:cubicBezTo>
                  <a:cubicBezTo>
                    <a:pt x="2283019" y="710348"/>
                    <a:pt x="2245581" y="472540"/>
                    <a:pt x="2142346" y="395289"/>
                  </a:cubicBezTo>
                  <a:cubicBezTo>
                    <a:pt x="2044729" y="314397"/>
                    <a:pt x="1868195" y="252211"/>
                    <a:pt x="1691478" y="370953"/>
                  </a:cubicBezTo>
                  <a:cubicBezTo>
                    <a:pt x="1726329" y="510029"/>
                    <a:pt x="1729467" y="707246"/>
                    <a:pt x="1632181" y="878035"/>
                  </a:cubicBezTo>
                  <a:cubicBezTo>
                    <a:pt x="1782525" y="628164"/>
                    <a:pt x="1779588" y="188015"/>
                    <a:pt x="1290381" y="17428"/>
                  </a:cubicBezTo>
                  <a:cubicBezTo>
                    <a:pt x="1048053" y="-57138"/>
                    <a:pt x="678873" y="116715"/>
                    <a:pt x="616254" y="364567"/>
                  </a:cubicBezTo>
                  <a:cubicBezTo>
                    <a:pt x="801129" y="403135"/>
                    <a:pt x="1029735" y="461579"/>
                    <a:pt x="1127147" y="794345"/>
                  </a:cubicBezTo>
                  <a:cubicBezTo>
                    <a:pt x="1070372" y="588809"/>
                    <a:pt x="907572" y="395952"/>
                    <a:pt x="609565" y="367791"/>
                  </a:cubicBezTo>
                  <a:cubicBezTo>
                    <a:pt x="363240" y="347581"/>
                    <a:pt x="99786" y="553680"/>
                    <a:pt x="26885" y="740674"/>
                  </a:cubicBezTo>
                  <a:cubicBezTo>
                    <a:pt x="-86365" y="1122891"/>
                    <a:pt x="162167" y="1524982"/>
                    <a:pt x="696948" y="1517583"/>
                  </a:cubicBezTo>
                  <a:close/>
                </a:path>
              </a:pathLst>
            </a:custGeom>
            <a:no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Rectangle 19">
              <a:extLst>
                <a:ext uri="{FF2B5EF4-FFF2-40B4-BE49-F238E27FC236}">
                  <a16:creationId xmlns:a16="http://schemas.microsoft.com/office/drawing/2014/main" xmlns="" id="{758E7542-35BA-428F-85B3-06A30F50EA5E}"/>
                </a:ext>
              </a:extLst>
            </p:cNvPr>
            <p:cNvSpPr>
              <a:spLocks noChangeAspect="1"/>
            </p:cNvSpPr>
            <p:nvPr/>
          </p:nvSpPr>
          <p:spPr>
            <a:xfrm>
              <a:off x="3372094" y="2922041"/>
              <a:ext cx="162933" cy="337413"/>
            </a:xfrm>
            <a:custGeom>
              <a:avLst/>
              <a:gdLst/>
              <a:ahLst/>
              <a:cxnLst/>
              <a:rect l="l" t="t" r="r" b="b"/>
              <a:pathLst>
                <a:path w="162932" h="337413">
                  <a:moveTo>
                    <a:pt x="0" y="0"/>
                  </a:moveTo>
                  <a:lnTo>
                    <a:pt x="156157" y="0"/>
                  </a:lnTo>
                  <a:cubicBezTo>
                    <a:pt x="159876" y="12458"/>
                    <a:pt x="161254" y="25406"/>
                    <a:pt x="161930" y="38541"/>
                  </a:cubicBezTo>
                  <a:lnTo>
                    <a:pt x="162932" y="38541"/>
                  </a:lnTo>
                  <a:lnTo>
                    <a:pt x="162932" y="58380"/>
                  </a:lnTo>
                  <a:lnTo>
                    <a:pt x="162932" y="337413"/>
                  </a:lnTo>
                  <a:lnTo>
                    <a:pt x="9481" y="337413"/>
                  </a:lnTo>
                  <a:lnTo>
                    <a:pt x="9481" y="248768"/>
                  </a:lnTo>
                  <a:lnTo>
                    <a:pt x="103586" y="248830"/>
                  </a:lnTo>
                  <a:cubicBezTo>
                    <a:pt x="103586" y="207245"/>
                    <a:pt x="63539" y="172349"/>
                    <a:pt x="9481" y="163097"/>
                  </a:cubicBezTo>
                  <a:lnTo>
                    <a:pt x="9481" y="58380"/>
                  </a:lnTo>
                  <a:lnTo>
                    <a:pt x="9289" y="58380"/>
                  </a:lnTo>
                  <a:cubicBezTo>
                    <a:pt x="9289" y="38017"/>
                    <a:pt x="6378" y="18333"/>
                    <a:pt x="0"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Rectangle 19">
              <a:extLst>
                <a:ext uri="{FF2B5EF4-FFF2-40B4-BE49-F238E27FC236}">
                  <a16:creationId xmlns:a16="http://schemas.microsoft.com/office/drawing/2014/main" xmlns="" id="{B9C02F0E-4E6D-4006-ABD8-5D2E6DC7A3CB}"/>
                </a:ext>
              </a:extLst>
            </p:cNvPr>
            <p:cNvSpPr>
              <a:spLocks noChangeAspect="1"/>
            </p:cNvSpPr>
            <p:nvPr/>
          </p:nvSpPr>
          <p:spPr>
            <a:xfrm>
              <a:off x="2831012" y="2632691"/>
              <a:ext cx="695125" cy="705058"/>
            </a:xfrm>
            <a:custGeom>
              <a:avLst/>
              <a:gdLst/>
              <a:ahLst/>
              <a:cxnLst/>
              <a:rect l="l" t="t" r="r" b="b"/>
              <a:pathLst>
                <a:path w="695125" h="705057">
                  <a:moveTo>
                    <a:pt x="362742" y="0"/>
                  </a:moveTo>
                  <a:cubicBezTo>
                    <a:pt x="512310" y="0"/>
                    <a:pt x="640735" y="90521"/>
                    <a:pt x="695125" y="220155"/>
                  </a:cubicBezTo>
                  <a:lnTo>
                    <a:pt x="514150" y="220155"/>
                  </a:lnTo>
                  <a:cubicBezTo>
                    <a:pt x="476834" y="178912"/>
                    <a:pt x="422739" y="153643"/>
                    <a:pt x="362742" y="153643"/>
                  </a:cubicBezTo>
                  <a:cubicBezTo>
                    <a:pt x="247260" y="153643"/>
                    <a:pt x="153643" y="247261"/>
                    <a:pt x="153643" y="362743"/>
                  </a:cubicBezTo>
                  <a:lnTo>
                    <a:pt x="153451" y="362743"/>
                  </a:lnTo>
                  <a:lnTo>
                    <a:pt x="153451" y="705057"/>
                  </a:lnTo>
                  <a:lnTo>
                    <a:pt x="0" y="705057"/>
                  </a:lnTo>
                  <a:lnTo>
                    <a:pt x="0" y="362743"/>
                  </a:lnTo>
                  <a:cubicBezTo>
                    <a:pt x="0" y="162406"/>
                    <a:pt x="162405" y="0"/>
                    <a:pt x="362742"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Freeform 27">
              <a:extLst>
                <a:ext uri="{FF2B5EF4-FFF2-40B4-BE49-F238E27FC236}">
                  <a16:creationId xmlns:a16="http://schemas.microsoft.com/office/drawing/2014/main" xmlns="" id="{5D02F501-D092-491C-BF29-317F466322F1}"/>
                </a:ext>
              </a:extLst>
            </p:cNvPr>
            <p:cNvSpPr>
              <a:spLocks noChangeAspect="1"/>
            </p:cNvSpPr>
            <p:nvPr/>
          </p:nvSpPr>
          <p:spPr>
            <a:xfrm flipH="1">
              <a:off x="1168782" y="4025384"/>
              <a:ext cx="1378765" cy="74285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3" name="Freeform 28">
              <a:extLst>
                <a:ext uri="{FF2B5EF4-FFF2-40B4-BE49-F238E27FC236}">
                  <a16:creationId xmlns:a16="http://schemas.microsoft.com/office/drawing/2014/main" xmlns="" id="{1E76722E-5607-4818-A1A6-AAEE672ADA59}"/>
                </a:ext>
              </a:extLst>
            </p:cNvPr>
            <p:cNvSpPr>
              <a:spLocks noChangeAspect="1"/>
            </p:cNvSpPr>
            <p:nvPr/>
          </p:nvSpPr>
          <p:spPr>
            <a:xfrm flipH="1">
              <a:off x="3215189" y="3890386"/>
              <a:ext cx="1326117" cy="7144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4" name="Rectangle 19">
              <a:extLst>
                <a:ext uri="{FF2B5EF4-FFF2-40B4-BE49-F238E27FC236}">
                  <a16:creationId xmlns:a16="http://schemas.microsoft.com/office/drawing/2014/main" xmlns="" id="{A9B7DBD1-EDD8-4934-A725-2BE9824769A9}"/>
                </a:ext>
              </a:extLst>
            </p:cNvPr>
            <p:cNvSpPr>
              <a:spLocks noChangeAspect="1"/>
            </p:cNvSpPr>
            <p:nvPr/>
          </p:nvSpPr>
          <p:spPr>
            <a:xfrm>
              <a:off x="2578572" y="3361435"/>
              <a:ext cx="1177754" cy="792734"/>
            </a:xfrm>
            <a:custGeom>
              <a:avLst/>
              <a:gdLst/>
              <a:ahLst/>
              <a:cxnLst/>
              <a:rect l="l" t="t" r="r" b="b"/>
              <a:pathLst>
                <a:path w="1177754" h="792734">
                  <a:moveTo>
                    <a:pt x="591785" y="290911"/>
                  </a:moveTo>
                  <a:cubicBezTo>
                    <a:pt x="553819" y="290911"/>
                    <a:pt x="523041" y="321689"/>
                    <a:pt x="523041" y="359656"/>
                  </a:cubicBezTo>
                  <a:cubicBezTo>
                    <a:pt x="523041" y="384897"/>
                    <a:pt x="536646" y="406962"/>
                    <a:pt x="557063" y="418675"/>
                  </a:cubicBezTo>
                  <a:lnTo>
                    <a:pt x="494124" y="559323"/>
                  </a:lnTo>
                  <a:lnTo>
                    <a:pt x="689447" y="559323"/>
                  </a:lnTo>
                  <a:lnTo>
                    <a:pt x="626507" y="418675"/>
                  </a:lnTo>
                  <a:cubicBezTo>
                    <a:pt x="646926" y="406962"/>
                    <a:pt x="660530" y="384897"/>
                    <a:pt x="660530" y="359656"/>
                  </a:cubicBezTo>
                  <a:cubicBezTo>
                    <a:pt x="660530" y="321689"/>
                    <a:pt x="629752" y="290911"/>
                    <a:pt x="591785" y="290911"/>
                  </a:cubicBezTo>
                  <a:close/>
                  <a:moveTo>
                    <a:pt x="229043" y="0"/>
                  </a:moveTo>
                  <a:lnTo>
                    <a:pt x="382494" y="0"/>
                  </a:lnTo>
                  <a:lnTo>
                    <a:pt x="382494" y="1695"/>
                  </a:lnTo>
                  <a:lnTo>
                    <a:pt x="1045912" y="1695"/>
                  </a:lnTo>
                  <a:cubicBezTo>
                    <a:pt x="1118726" y="1695"/>
                    <a:pt x="1177754" y="60723"/>
                    <a:pt x="1177754" y="133538"/>
                  </a:cubicBezTo>
                  <a:lnTo>
                    <a:pt x="1177754" y="660892"/>
                  </a:lnTo>
                  <a:cubicBezTo>
                    <a:pt x="1177754" y="733706"/>
                    <a:pt x="1118726" y="792734"/>
                    <a:pt x="1045912" y="792734"/>
                  </a:cubicBezTo>
                  <a:lnTo>
                    <a:pt x="131842" y="792734"/>
                  </a:lnTo>
                  <a:cubicBezTo>
                    <a:pt x="59028" y="792734"/>
                    <a:pt x="0" y="733706"/>
                    <a:pt x="0" y="660892"/>
                  </a:cubicBezTo>
                  <a:lnTo>
                    <a:pt x="0" y="133538"/>
                  </a:lnTo>
                  <a:cubicBezTo>
                    <a:pt x="0" y="60723"/>
                    <a:pt x="59028" y="1695"/>
                    <a:pt x="131842" y="1695"/>
                  </a:cubicBezTo>
                  <a:lnTo>
                    <a:pt x="229043" y="169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ounded Rectangle 25">
              <a:extLst>
                <a:ext uri="{FF2B5EF4-FFF2-40B4-BE49-F238E27FC236}">
                  <a16:creationId xmlns:a16="http://schemas.microsoft.com/office/drawing/2014/main" xmlns="" id="{8F03D04E-86FE-4834-9FCD-E6900BDA47A1}"/>
                </a:ext>
              </a:extLst>
            </p:cNvPr>
            <p:cNvSpPr/>
            <p:nvPr/>
          </p:nvSpPr>
          <p:spPr>
            <a:xfrm>
              <a:off x="234404" y="1556724"/>
              <a:ext cx="1610485"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ounded Rectangle 30">
              <a:extLst>
                <a:ext uri="{FF2B5EF4-FFF2-40B4-BE49-F238E27FC236}">
                  <a16:creationId xmlns:a16="http://schemas.microsoft.com/office/drawing/2014/main" xmlns="" id="{FC309266-955B-4105-B6AC-51EFA706583B}"/>
                </a:ext>
              </a:extLst>
            </p:cNvPr>
            <p:cNvSpPr/>
            <p:nvPr/>
          </p:nvSpPr>
          <p:spPr>
            <a:xfrm>
              <a:off x="462758" y="2142423"/>
              <a:ext cx="1420858"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ounded Rectangle 31">
              <a:extLst>
                <a:ext uri="{FF2B5EF4-FFF2-40B4-BE49-F238E27FC236}">
                  <a16:creationId xmlns:a16="http://schemas.microsoft.com/office/drawing/2014/main" xmlns="" id="{4C39580C-7C68-4AA7-B10F-64B38C6BAC25}"/>
                </a:ext>
              </a:extLst>
            </p:cNvPr>
            <p:cNvSpPr/>
            <p:nvPr/>
          </p:nvSpPr>
          <p:spPr>
            <a:xfrm>
              <a:off x="956042" y="1849573"/>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ounded Rectangle 32">
              <a:extLst>
                <a:ext uri="{FF2B5EF4-FFF2-40B4-BE49-F238E27FC236}">
                  <a16:creationId xmlns:a16="http://schemas.microsoft.com/office/drawing/2014/main" xmlns="" id="{29757F5D-0E09-44D8-B054-8BAEB6E01C11}"/>
                </a:ext>
              </a:extLst>
            </p:cNvPr>
            <p:cNvSpPr/>
            <p:nvPr/>
          </p:nvSpPr>
          <p:spPr>
            <a:xfrm>
              <a:off x="1689086" y="1849573"/>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1" name="Group 40">
            <a:extLst>
              <a:ext uri="{FF2B5EF4-FFF2-40B4-BE49-F238E27FC236}">
                <a16:creationId xmlns:a16="http://schemas.microsoft.com/office/drawing/2014/main" xmlns="" id="{4E7E9E7B-8C83-4176-8D28-381644D3C5B3}"/>
              </a:ext>
            </a:extLst>
          </p:cNvPr>
          <p:cNvGrpSpPr/>
          <p:nvPr/>
        </p:nvGrpSpPr>
        <p:grpSpPr>
          <a:xfrm>
            <a:off x="5018620" y="3504935"/>
            <a:ext cx="3700410" cy="3057524"/>
            <a:chOff x="5341503" y="1641366"/>
            <a:chExt cx="6129058" cy="5064234"/>
          </a:xfrm>
        </p:grpSpPr>
        <p:sp>
          <p:nvSpPr>
            <p:cNvPr id="35" name="Freeform: Shape 34">
              <a:extLst>
                <a:ext uri="{FF2B5EF4-FFF2-40B4-BE49-F238E27FC236}">
                  <a16:creationId xmlns:a16="http://schemas.microsoft.com/office/drawing/2014/main" xmlns="" id="{64A4D1B5-4D0D-4AEC-8133-F0197442DBF0}"/>
                </a:ext>
              </a:extLst>
            </p:cNvPr>
            <p:cNvSpPr/>
            <p:nvPr/>
          </p:nvSpPr>
          <p:spPr>
            <a:xfrm>
              <a:off x="5921212" y="5501859"/>
              <a:ext cx="838200" cy="1104900"/>
            </a:xfrm>
            <a:custGeom>
              <a:avLst/>
              <a:gdLst>
                <a:gd name="connsiteX0" fmla="*/ 117521 w 838200"/>
                <a:gd name="connsiteY0" fmla="*/ 577215 h 1104900"/>
                <a:gd name="connsiteX1" fmla="*/ 29891 w 838200"/>
                <a:gd name="connsiteY1" fmla="*/ 904875 h 1104900"/>
                <a:gd name="connsiteX2" fmla="*/ 7984 w 838200"/>
                <a:gd name="connsiteY2" fmla="*/ 949643 h 1104900"/>
                <a:gd name="connsiteX3" fmla="*/ 90851 w 838200"/>
                <a:gd name="connsiteY3" fmla="*/ 1094423 h 1104900"/>
                <a:gd name="connsiteX4" fmla="*/ 192769 w 838200"/>
                <a:gd name="connsiteY4" fmla="*/ 1097280 h 1104900"/>
                <a:gd name="connsiteX5" fmla="*/ 492806 w 838200"/>
                <a:gd name="connsiteY5" fmla="*/ 1102995 h 1104900"/>
                <a:gd name="connsiteX6" fmla="*/ 526144 w 838200"/>
                <a:gd name="connsiteY6" fmla="*/ 1105853 h 1104900"/>
                <a:gd name="connsiteX7" fmla="*/ 570912 w 838200"/>
                <a:gd name="connsiteY7" fmla="*/ 1061085 h 1104900"/>
                <a:gd name="connsiteX8" fmla="*/ 605202 w 838200"/>
                <a:gd name="connsiteY8" fmla="*/ 1031557 h 1104900"/>
                <a:gd name="connsiteX9" fmla="*/ 773794 w 838200"/>
                <a:gd name="connsiteY9" fmla="*/ 1045845 h 1104900"/>
                <a:gd name="connsiteX10" fmla="*/ 841421 w 838200"/>
                <a:gd name="connsiteY10" fmla="*/ 1002983 h 1104900"/>
                <a:gd name="connsiteX11" fmla="*/ 789987 w 838200"/>
                <a:gd name="connsiteY11" fmla="*/ 919163 h 1104900"/>
                <a:gd name="connsiteX12" fmla="*/ 720454 w 838200"/>
                <a:gd name="connsiteY12" fmla="*/ 871538 h 1104900"/>
                <a:gd name="connsiteX13" fmla="*/ 623299 w 838200"/>
                <a:gd name="connsiteY13" fmla="*/ 565785 h 1104900"/>
                <a:gd name="connsiteX14" fmla="*/ 674734 w 838200"/>
                <a:gd name="connsiteY14" fmla="*/ 110490 h 1104900"/>
                <a:gd name="connsiteX15" fmla="*/ 704262 w 838200"/>
                <a:gd name="connsiteY15" fmla="*/ 0 h 1104900"/>
                <a:gd name="connsiteX16" fmla="*/ 20366 w 838200"/>
                <a:gd name="connsiteY16" fmla="*/ 0 h 1104900"/>
                <a:gd name="connsiteX17" fmla="*/ 117521 w 838200"/>
                <a:gd name="connsiteY17" fmla="*/ 577215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1104900">
                  <a:moveTo>
                    <a:pt x="117521" y="577215"/>
                  </a:moveTo>
                  <a:cubicBezTo>
                    <a:pt x="120379" y="695325"/>
                    <a:pt x="101329" y="806768"/>
                    <a:pt x="29891" y="904875"/>
                  </a:cubicBezTo>
                  <a:cubicBezTo>
                    <a:pt x="20366" y="918210"/>
                    <a:pt x="13699" y="934403"/>
                    <a:pt x="7984" y="949643"/>
                  </a:cubicBezTo>
                  <a:cubicBezTo>
                    <a:pt x="-16781" y="1019175"/>
                    <a:pt x="17509" y="1079182"/>
                    <a:pt x="90851" y="1094423"/>
                  </a:cubicBezTo>
                  <a:cubicBezTo>
                    <a:pt x="125141" y="1101090"/>
                    <a:pt x="159431" y="1102995"/>
                    <a:pt x="192769" y="1097280"/>
                  </a:cubicBezTo>
                  <a:cubicBezTo>
                    <a:pt x="292781" y="1082993"/>
                    <a:pt x="393746" y="1082993"/>
                    <a:pt x="492806" y="1102995"/>
                  </a:cubicBezTo>
                  <a:cubicBezTo>
                    <a:pt x="503284" y="1104900"/>
                    <a:pt x="514714" y="1105853"/>
                    <a:pt x="526144" y="1105853"/>
                  </a:cubicBezTo>
                  <a:cubicBezTo>
                    <a:pt x="567102" y="1106805"/>
                    <a:pt x="573769" y="1100138"/>
                    <a:pt x="570912" y="1061085"/>
                  </a:cubicBezTo>
                  <a:cubicBezTo>
                    <a:pt x="569006" y="1032510"/>
                    <a:pt x="578531" y="1027748"/>
                    <a:pt x="605202" y="1031557"/>
                  </a:cubicBezTo>
                  <a:cubicBezTo>
                    <a:pt x="661399" y="1040130"/>
                    <a:pt x="717596" y="1045845"/>
                    <a:pt x="773794" y="1045845"/>
                  </a:cubicBezTo>
                  <a:cubicBezTo>
                    <a:pt x="819514" y="1044893"/>
                    <a:pt x="838564" y="1033463"/>
                    <a:pt x="841421" y="1002983"/>
                  </a:cubicBezTo>
                  <a:cubicBezTo>
                    <a:pt x="846184" y="959168"/>
                    <a:pt x="829039" y="930593"/>
                    <a:pt x="789987" y="919163"/>
                  </a:cubicBezTo>
                  <a:cubicBezTo>
                    <a:pt x="760459" y="911543"/>
                    <a:pt x="737599" y="895350"/>
                    <a:pt x="720454" y="871538"/>
                  </a:cubicBezTo>
                  <a:cubicBezTo>
                    <a:pt x="654732" y="780098"/>
                    <a:pt x="607106" y="682943"/>
                    <a:pt x="623299" y="565785"/>
                  </a:cubicBezTo>
                  <a:cubicBezTo>
                    <a:pt x="643301" y="414338"/>
                    <a:pt x="651874" y="260985"/>
                    <a:pt x="674734" y="110490"/>
                  </a:cubicBezTo>
                  <a:cubicBezTo>
                    <a:pt x="680449" y="71438"/>
                    <a:pt x="690926" y="35243"/>
                    <a:pt x="704262" y="0"/>
                  </a:cubicBezTo>
                  <a:lnTo>
                    <a:pt x="20366" y="0"/>
                  </a:lnTo>
                  <a:cubicBezTo>
                    <a:pt x="82279" y="186690"/>
                    <a:pt x="111806" y="381000"/>
                    <a:pt x="117521" y="577215"/>
                  </a:cubicBezTo>
                  <a:close/>
                </a:path>
              </a:pathLst>
            </a:custGeom>
            <a:solidFill>
              <a:schemeClr val="accent4">
                <a:lumMod val="60000"/>
                <a:lumOff val="40000"/>
              </a:schemeClr>
            </a:solid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xmlns="" id="{BB85500B-B1A0-4A4F-A168-D79504A46B7F}"/>
                </a:ext>
              </a:extLst>
            </p:cNvPr>
            <p:cNvSpPr/>
            <p:nvPr/>
          </p:nvSpPr>
          <p:spPr>
            <a:xfrm>
              <a:off x="8955288" y="5494973"/>
              <a:ext cx="876300" cy="1190625"/>
            </a:xfrm>
            <a:custGeom>
              <a:avLst/>
              <a:gdLst>
                <a:gd name="connsiteX0" fmla="*/ 199072 w 876300"/>
                <a:gd name="connsiteY0" fmla="*/ 361950 h 1190625"/>
                <a:gd name="connsiteX1" fmla="*/ 263843 w 876300"/>
                <a:gd name="connsiteY1" fmla="*/ 594360 h 1190625"/>
                <a:gd name="connsiteX2" fmla="*/ 296228 w 876300"/>
                <a:gd name="connsiteY2" fmla="*/ 702945 h 1190625"/>
                <a:gd name="connsiteX3" fmla="*/ 323850 w 876300"/>
                <a:gd name="connsiteY3" fmla="*/ 898207 h 1190625"/>
                <a:gd name="connsiteX4" fmla="*/ 290513 w 876300"/>
                <a:gd name="connsiteY4" fmla="*/ 965835 h 1190625"/>
                <a:gd name="connsiteX5" fmla="*/ 231458 w 876300"/>
                <a:gd name="connsiteY5" fmla="*/ 1045845 h 1190625"/>
                <a:gd name="connsiteX6" fmla="*/ 279083 w 876300"/>
                <a:gd name="connsiteY6" fmla="*/ 1165860 h 1190625"/>
                <a:gd name="connsiteX7" fmla="*/ 435293 w 876300"/>
                <a:gd name="connsiteY7" fmla="*/ 1192530 h 1190625"/>
                <a:gd name="connsiteX8" fmla="*/ 753428 w 876300"/>
                <a:gd name="connsiteY8" fmla="*/ 1170623 h 1190625"/>
                <a:gd name="connsiteX9" fmla="*/ 839153 w 876300"/>
                <a:gd name="connsiteY9" fmla="*/ 1162050 h 1190625"/>
                <a:gd name="connsiteX10" fmla="*/ 878205 w 876300"/>
                <a:gd name="connsiteY10" fmla="*/ 1102995 h 1190625"/>
                <a:gd name="connsiteX11" fmla="*/ 826770 w 876300"/>
                <a:gd name="connsiteY11" fmla="*/ 1023938 h 1190625"/>
                <a:gd name="connsiteX12" fmla="*/ 678180 w 876300"/>
                <a:gd name="connsiteY12" fmla="*/ 703897 h 1190625"/>
                <a:gd name="connsiteX13" fmla="*/ 674370 w 876300"/>
                <a:gd name="connsiteY13" fmla="*/ 627697 h 1190625"/>
                <a:gd name="connsiteX14" fmla="*/ 577215 w 876300"/>
                <a:gd name="connsiteY14" fmla="*/ 139065 h 1190625"/>
                <a:gd name="connsiteX15" fmla="*/ 543878 w 876300"/>
                <a:gd name="connsiteY15" fmla="*/ 0 h 1190625"/>
                <a:gd name="connsiteX16" fmla="*/ 0 w 876300"/>
                <a:gd name="connsiteY16" fmla="*/ 0 h 1190625"/>
                <a:gd name="connsiteX17" fmla="*/ 199072 w 876300"/>
                <a:gd name="connsiteY17" fmla="*/ 36195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6300" h="1190625">
                  <a:moveTo>
                    <a:pt x="199072" y="361950"/>
                  </a:moveTo>
                  <a:cubicBezTo>
                    <a:pt x="233363" y="436245"/>
                    <a:pt x="250508" y="515303"/>
                    <a:pt x="263843" y="594360"/>
                  </a:cubicBezTo>
                  <a:cubicBezTo>
                    <a:pt x="270510" y="631507"/>
                    <a:pt x="280035" y="668655"/>
                    <a:pt x="296228" y="702945"/>
                  </a:cubicBezTo>
                  <a:cubicBezTo>
                    <a:pt x="324803" y="765810"/>
                    <a:pt x="328613" y="831532"/>
                    <a:pt x="323850" y="898207"/>
                  </a:cubicBezTo>
                  <a:cubicBezTo>
                    <a:pt x="322897" y="924878"/>
                    <a:pt x="307658" y="945832"/>
                    <a:pt x="290513" y="965835"/>
                  </a:cubicBezTo>
                  <a:cubicBezTo>
                    <a:pt x="268605" y="991553"/>
                    <a:pt x="244793" y="1014413"/>
                    <a:pt x="231458" y="1045845"/>
                  </a:cubicBezTo>
                  <a:cubicBezTo>
                    <a:pt x="205740" y="1102995"/>
                    <a:pt x="220980" y="1142048"/>
                    <a:pt x="279083" y="1165860"/>
                  </a:cubicBezTo>
                  <a:cubicBezTo>
                    <a:pt x="328613" y="1186815"/>
                    <a:pt x="381953" y="1190625"/>
                    <a:pt x="435293" y="1192530"/>
                  </a:cubicBezTo>
                  <a:cubicBezTo>
                    <a:pt x="541972" y="1195388"/>
                    <a:pt x="647700" y="1183005"/>
                    <a:pt x="753428" y="1170623"/>
                  </a:cubicBezTo>
                  <a:cubicBezTo>
                    <a:pt x="782003" y="1167765"/>
                    <a:pt x="811530" y="1167765"/>
                    <a:pt x="839153" y="1162050"/>
                  </a:cubicBezTo>
                  <a:cubicBezTo>
                    <a:pt x="875347" y="1155382"/>
                    <a:pt x="883920" y="1139190"/>
                    <a:pt x="878205" y="1102995"/>
                  </a:cubicBezTo>
                  <a:cubicBezTo>
                    <a:pt x="872490" y="1068705"/>
                    <a:pt x="852488" y="1044893"/>
                    <a:pt x="826770" y="1023938"/>
                  </a:cubicBezTo>
                  <a:cubicBezTo>
                    <a:pt x="726758" y="941070"/>
                    <a:pt x="676275" y="834390"/>
                    <a:pt x="678180" y="703897"/>
                  </a:cubicBezTo>
                  <a:cubicBezTo>
                    <a:pt x="678180" y="678180"/>
                    <a:pt x="676275" y="652463"/>
                    <a:pt x="674370" y="627697"/>
                  </a:cubicBezTo>
                  <a:cubicBezTo>
                    <a:pt x="660083" y="461010"/>
                    <a:pt x="618172" y="300038"/>
                    <a:pt x="577215" y="139065"/>
                  </a:cubicBezTo>
                  <a:cubicBezTo>
                    <a:pt x="565785" y="92393"/>
                    <a:pt x="554355" y="46672"/>
                    <a:pt x="543878" y="0"/>
                  </a:cubicBezTo>
                  <a:lnTo>
                    <a:pt x="0" y="0"/>
                  </a:lnTo>
                  <a:cubicBezTo>
                    <a:pt x="74295" y="115253"/>
                    <a:pt x="140970" y="236220"/>
                    <a:pt x="199072" y="361950"/>
                  </a:cubicBezTo>
                  <a:close/>
                </a:path>
              </a:pathLst>
            </a:custGeom>
            <a:solidFill>
              <a:schemeClr val="accent4">
                <a:lumMod val="60000"/>
                <a:lumOff val="40000"/>
              </a:schemeClr>
            </a:solid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xmlns="" id="{2B785D67-2939-4FF5-858A-878F3C151ED0}"/>
                </a:ext>
              </a:extLst>
            </p:cNvPr>
            <p:cNvSpPr/>
            <p:nvPr/>
          </p:nvSpPr>
          <p:spPr>
            <a:xfrm>
              <a:off x="5341503" y="4411070"/>
              <a:ext cx="4152900" cy="1093647"/>
            </a:xfrm>
            <a:custGeom>
              <a:avLst/>
              <a:gdLst>
                <a:gd name="connsiteX0" fmla="*/ 6668 w 4152900"/>
                <a:gd name="connsiteY0" fmla="*/ 648653 h 1057275"/>
                <a:gd name="connsiteX1" fmla="*/ 58103 w 4152900"/>
                <a:gd name="connsiteY1" fmla="*/ 617220 h 1057275"/>
                <a:gd name="connsiteX2" fmla="*/ 206693 w 4152900"/>
                <a:gd name="connsiteY2" fmla="*/ 402907 h 1057275"/>
                <a:gd name="connsiteX3" fmla="*/ 280035 w 4152900"/>
                <a:gd name="connsiteY3" fmla="*/ 181928 h 1057275"/>
                <a:gd name="connsiteX4" fmla="*/ 315278 w 4152900"/>
                <a:gd name="connsiteY4" fmla="*/ 85725 h 1057275"/>
                <a:gd name="connsiteX5" fmla="*/ 331470 w 4152900"/>
                <a:gd name="connsiteY5" fmla="*/ 71438 h 1057275"/>
                <a:gd name="connsiteX6" fmla="*/ 347663 w 4152900"/>
                <a:gd name="connsiteY6" fmla="*/ 90488 h 1057275"/>
                <a:gd name="connsiteX7" fmla="*/ 361950 w 4152900"/>
                <a:gd name="connsiteY7" fmla="*/ 159067 h 1057275"/>
                <a:gd name="connsiteX8" fmla="*/ 574358 w 4152900"/>
                <a:gd name="connsiteY8" fmla="*/ 987742 h 1057275"/>
                <a:gd name="connsiteX9" fmla="*/ 599123 w 4152900"/>
                <a:gd name="connsiteY9" fmla="*/ 1056323 h 1057275"/>
                <a:gd name="connsiteX10" fmla="*/ 1283970 w 4152900"/>
                <a:gd name="connsiteY10" fmla="*/ 1056323 h 1057275"/>
                <a:gd name="connsiteX11" fmla="*/ 1400175 w 4152900"/>
                <a:gd name="connsiteY11" fmla="*/ 882015 h 1057275"/>
                <a:gd name="connsiteX12" fmla="*/ 1508760 w 4152900"/>
                <a:gd name="connsiteY12" fmla="*/ 768667 h 1057275"/>
                <a:gd name="connsiteX13" fmla="*/ 1689735 w 4152900"/>
                <a:gd name="connsiteY13" fmla="*/ 706755 h 1057275"/>
                <a:gd name="connsiteX14" fmla="*/ 1968818 w 4152900"/>
                <a:gd name="connsiteY14" fmla="*/ 701040 h 1057275"/>
                <a:gd name="connsiteX15" fmla="*/ 2546985 w 4152900"/>
                <a:gd name="connsiteY15" fmla="*/ 502920 h 1057275"/>
                <a:gd name="connsiteX16" fmla="*/ 2591753 w 4152900"/>
                <a:gd name="connsiteY16" fmla="*/ 518160 h 1057275"/>
                <a:gd name="connsiteX17" fmla="*/ 2619375 w 4152900"/>
                <a:gd name="connsiteY17" fmla="*/ 582930 h 1057275"/>
                <a:gd name="connsiteX18" fmla="*/ 2704148 w 4152900"/>
                <a:gd name="connsiteY18" fmla="*/ 965835 h 1057275"/>
                <a:gd name="connsiteX19" fmla="*/ 2703195 w 4152900"/>
                <a:gd name="connsiteY19" fmla="*/ 1057275 h 1057275"/>
                <a:gd name="connsiteX20" fmla="*/ 3198495 w 4152900"/>
                <a:gd name="connsiteY20" fmla="*/ 1057275 h 1057275"/>
                <a:gd name="connsiteX21" fmla="*/ 3264218 w 4152900"/>
                <a:gd name="connsiteY21" fmla="*/ 647700 h 1057275"/>
                <a:gd name="connsiteX22" fmla="*/ 3283268 w 4152900"/>
                <a:gd name="connsiteY22" fmla="*/ 620078 h 1057275"/>
                <a:gd name="connsiteX23" fmla="*/ 3325178 w 4152900"/>
                <a:gd name="connsiteY23" fmla="*/ 632460 h 1057275"/>
                <a:gd name="connsiteX24" fmla="*/ 3356610 w 4152900"/>
                <a:gd name="connsiteY24" fmla="*/ 686753 h 1057275"/>
                <a:gd name="connsiteX25" fmla="*/ 3460433 w 4152900"/>
                <a:gd name="connsiteY25" fmla="*/ 852488 h 1057275"/>
                <a:gd name="connsiteX26" fmla="*/ 3610928 w 4152900"/>
                <a:gd name="connsiteY26" fmla="*/ 1057275 h 1057275"/>
                <a:gd name="connsiteX27" fmla="*/ 4154805 w 4152900"/>
                <a:gd name="connsiteY27" fmla="*/ 1057275 h 1057275"/>
                <a:gd name="connsiteX28" fmla="*/ 4009073 w 4152900"/>
                <a:gd name="connsiteY28" fmla="*/ 368617 h 1057275"/>
                <a:gd name="connsiteX29" fmla="*/ 3931920 w 4152900"/>
                <a:gd name="connsiteY29" fmla="*/ 0 h 1057275"/>
                <a:gd name="connsiteX30" fmla="*/ 244793 w 4152900"/>
                <a:gd name="connsiteY30" fmla="*/ 0 h 1057275"/>
                <a:gd name="connsiteX31" fmla="*/ 23813 w 4152900"/>
                <a:gd name="connsiteY31" fmla="*/ 591503 h 1057275"/>
                <a:gd name="connsiteX32" fmla="*/ 0 w 4152900"/>
                <a:gd name="connsiteY32" fmla="*/ 632460 h 1057275"/>
                <a:gd name="connsiteX33" fmla="*/ 0 w 4152900"/>
                <a:gd name="connsiteY33" fmla="*/ 638175 h 1057275"/>
                <a:gd name="connsiteX34" fmla="*/ 6668 w 4152900"/>
                <a:gd name="connsiteY34" fmla="*/ 648653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52900" h="1057275">
                  <a:moveTo>
                    <a:pt x="6668" y="648653"/>
                  </a:moveTo>
                  <a:cubicBezTo>
                    <a:pt x="20955" y="660082"/>
                    <a:pt x="42863" y="630555"/>
                    <a:pt x="58103" y="617220"/>
                  </a:cubicBezTo>
                  <a:cubicBezTo>
                    <a:pt x="124778" y="559117"/>
                    <a:pt x="171450" y="483870"/>
                    <a:pt x="206693" y="402907"/>
                  </a:cubicBezTo>
                  <a:cubicBezTo>
                    <a:pt x="239078" y="331470"/>
                    <a:pt x="263843" y="258128"/>
                    <a:pt x="280035" y="181928"/>
                  </a:cubicBezTo>
                  <a:cubicBezTo>
                    <a:pt x="287655" y="147638"/>
                    <a:pt x="297180" y="115253"/>
                    <a:pt x="315278" y="85725"/>
                  </a:cubicBezTo>
                  <a:cubicBezTo>
                    <a:pt x="319088" y="79057"/>
                    <a:pt x="322898" y="71438"/>
                    <a:pt x="331470" y="71438"/>
                  </a:cubicBezTo>
                  <a:cubicBezTo>
                    <a:pt x="342900" y="71438"/>
                    <a:pt x="345758" y="80963"/>
                    <a:pt x="347663" y="90488"/>
                  </a:cubicBezTo>
                  <a:cubicBezTo>
                    <a:pt x="353378" y="113347"/>
                    <a:pt x="358140" y="135255"/>
                    <a:pt x="361950" y="159067"/>
                  </a:cubicBezTo>
                  <a:cubicBezTo>
                    <a:pt x="401003" y="443865"/>
                    <a:pt x="470535" y="719138"/>
                    <a:pt x="574358" y="987742"/>
                  </a:cubicBezTo>
                  <a:cubicBezTo>
                    <a:pt x="582930" y="1010603"/>
                    <a:pt x="591503" y="1033463"/>
                    <a:pt x="599123" y="1056323"/>
                  </a:cubicBezTo>
                  <a:lnTo>
                    <a:pt x="1283970" y="1056323"/>
                  </a:lnTo>
                  <a:cubicBezTo>
                    <a:pt x="1309688" y="991553"/>
                    <a:pt x="1347788" y="932497"/>
                    <a:pt x="1400175" y="882015"/>
                  </a:cubicBezTo>
                  <a:cubicBezTo>
                    <a:pt x="1437323" y="845820"/>
                    <a:pt x="1471613" y="806767"/>
                    <a:pt x="1508760" y="768667"/>
                  </a:cubicBezTo>
                  <a:cubicBezTo>
                    <a:pt x="1558290" y="717232"/>
                    <a:pt x="1624013" y="710565"/>
                    <a:pt x="1689735" y="706755"/>
                  </a:cubicBezTo>
                  <a:cubicBezTo>
                    <a:pt x="1783080" y="701992"/>
                    <a:pt x="1875473" y="708660"/>
                    <a:pt x="1968818" y="701040"/>
                  </a:cubicBezTo>
                  <a:cubicBezTo>
                    <a:pt x="2179320" y="683895"/>
                    <a:pt x="2371725" y="620078"/>
                    <a:pt x="2546985" y="502920"/>
                  </a:cubicBezTo>
                  <a:cubicBezTo>
                    <a:pt x="2574608" y="484822"/>
                    <a:pt x="2583180" y="489585"/>
                    <a:pt x="2591753" y="518160"/>
                  </a:cubicBezTo>
                  <a:cubicBezTo>
                    <a:pt x="2598420" y="540067"/>
                    <a:pt x="2607945" y="561975"/>
                    <a:pt x="2619375" y="582930"/>
                  </a:cubicBezTo>
                  <a:cubicBezTo>
                    <a:pt x="2684145" y="702945"/>
                    <a:pt x="2704148" y="831532"/>
                    <a:pt x="2704148" y="965835"/>
                  </a:cubicBezTo>
                  <a:cubicBezTo>
                    <a:pt x="2704148" y="996315"/>
                    <a:pt x="2704148" y="1026795"/>
                    <a:pt x="2703195" y="1057275"/>
                  </a:cubicBezTo>
                  <a:lnTo>
                    <a:pt x="3198495" y="1057275"/>
                  </a:lnTo>
                  <a:cubicBezTo>
                    <a:pt x="3228023" y="922020"/>
                    <a:pt x="3252788" y="785813"/>
                    <a:pt x="3264218" y="647700"/>
                  </a:cubicBezTo>
                  <a:cubicBezTo>
                    <a:pt x="3265170" y="634365"/>
                    <a:pt x="3268980" y="622935"/>
                    <a:pt x="3283268" y="620078"/>
                  </a:cubicBezTo>
                  <a:cubicBezTo>
                    <a:pt x="3299460" y="617220"/>
                    <a:pt x="3315653" y="616267"/>
                    <a:pt x="3325178" y="632460"/>
                  </a:cubicBezTo>
                  <a:cubicBezTo>
                    <a:pt x="3336608" y="650557"/>
                    <a:pt x="3348038" y="667703"/>
                    <a:pt x="3356610" y="686753"/>
                  </a:cubicBezTo>
                  <a:cubicBezTo>
                    <a:pt x="3382328" y="747713"/>
                    <a:pt x="3418523" y="802005"/>
                    <a:pt x="3460433" y="852488"/>
                  </a:cubicBezTo>
                  <a:cubicBezTo>
                    <a:pt x="3513773" y="918210"/>
                    <a:pt x="3564255" y="986790"/>
                    <a:pt x="3610928" y="1057275"/>
                  </a:cubicBezTo>
                  <a:lnTo>
                    <a:pt x="4154805" y="1057275"/>
                  </a:lnTo>
                  <a:cubicBezTo>
                    <a:pt x="4102418" y="828675"/>
                    <a:pt x="4059555" y="597217"/>
                    <a:pt x="4009073" y="368617"/>
                  </a:cubicBezTo>
                  <a:cubicBezTo>
                    <a:pt x="3982403" y="245745"/>
                    <a:pt x="3948113" y="124778"/>
                    <a:pt x="3931920" y="0"/>
                  </a:cubicBezTo>
                  <a:lnTo>
                    <a:pt x="244793" y="0"/>
                  </a:lnTo>
                  <a:cubicBezTo>
                    <a:pt x="207645" y="205740"/>
                    <a:pt x="131445" y="402907"/>
                    <a:pt x="23813" y="591503"/>
                  </a:cubicBezTo>
                  <a:cubicBezTo>
                    <a:pt x="16193" y="603885"/>
                    <a:pt x="1905" y="619125"/>
                    <a:pt x="0" y="632460"/>
                  </a:cubicBezTo>
                  <a:lnTo>
                    <a:pt x="0" y="638175"/>
                  </a:lnTo>
                  <a:cubicBezTo>
                    <a:pt x="953" y="641985"/>
                    <a:pt x="2858" y="645795"/>
                    <a:pt x="6668" y="648653"/>
                  </a:cubicBezTo>
                  <a:close/>
                </a:path>
              </a:pathLst>
            </a:custGeom>
            <a:solidFill>
              <a:schemeClr val="accent3"/>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xmlns="" id="{2D3266EF-1F40-4150-A1CB-F2B41726A5FE}"/>
                </a:ext>
              </a:extLst>
            </p:cNvPr>
            <p:cNvSpPr/>
            <p:nvPr/>
          </p:nvSpPr>
          <p:spPr>
            <a:xfrm>
              <a:off x="7861308" y="5495925"/>
              <a:ext cx="676275" cy="1209675"/>
            </a:xfrm>
            <a:custGeom>
              <a:avLst/>
              <a:gdLst>
                <a:gd name="connsiteX0" fmla="*/ 647257 w 676275"/>
                <a:gd name="connsiteY0" fmla="*/ 1192530 h 1209675"/>
                <a:gd name="connsiteX1" fmla="*/ 679642 w 676275"/>
                <a:gd name="connsiteY1" fmla="*/ 1157287 h 1209675"/>
                <a:gd name="connsiteX2" fmla="*/ 643447 w 676275"/>
                <a:gd name="connsiteY2" fmla="*/ 1059180 h 1209675"/>
                <a:gd name="connsiteX3" fmla="*/ 567247 w 676275"/>
                <a:gd name="connsiteY3" fmla="*/ 989647 h 1209675"/>
                <a:gd name="connsiteX4" fmla="*/ 529147 w 676275"/>
                <a:gd name="connsiteY4" fmla="*/ 772478 h 1209675"/>
                <a:gd name="connsiteX5" fmla="*/ 567247 w 676275"/>
                <a:gd name="connsiteY5" fmla="*/ 637222 h 1209675"/>
                <a:gd name="connsiteX6" fmla="*/ 569152 w 676275"/>
                <a:gd name="connsiteY6" fmla="*/ 621030 h 1209675"/>
                <a:gd name="connsiteX7" fmla="*/ 665355 w 676275"/>
                <a:gd name="connsiteY7" fmla="*/ 68580 h 1209675"/>
                <a:gd name="connsiteX8" fmla="*/ 680595 w 676275"/>
                <a:gd name="connsiteY8" fmla="*/ 0 h 1209675"/>
                <a:gd name="connsiteX9" fmla="*/ 185295 w 676275"/>
                <a:gd name="connsiteY9" fmla="*/ 0 h 1209675"/>
                <a:gd name="connsiteX10" fmla="*/ 165292 w 676275"/>
                <a:gd name="connsiteY10" fmla="*/ 453390 h 1209675"/>
                <a:gd name="connsiteX11" fmla="*/ 155767 w 676275"/>
                <a:gd name="connsiteY11" fmla="*/ 719138 h 1209675"/>
                <a:gd name="connsiteX12" fmla="*/ 129097 w 676275"/>
                <a:gd name="connsiteY12" fmla="*/ 886778 h 1209675"/>
                <a:gd name="connsiteX13" fmla="*/ 105285 w 676275"/>
                <a:gd name="connsiteY13" fmla="*/ 916305 h 1209675"/>
                <a:gd name="connsiteX14" fmla="*/ 510 w 676275"/>
                <a:gd name="connsiteY14" fmla="*/ 1100137 h 1209675"/>
                <a:gd name="connsiteX15" fmla="*/ 21465 w 676275"/>
                <a:gd name="connsiteY15" fmla="*/ 1143953 h 1209675"/>
                <a:gd name="connsiteX16" fmla="*/ 176722 w 676275"/>
                <a:gd name="connsiteY16" fmla="*/ 1219200 h 1209675"/>
                <a:gd name="connsiteX17" fmla="*/ 532005 w 676275"/>
                <a:gd name="connsiteY17" fmla="*/ 1219200 h 1209675"/>
                <a:gd name="connsiteX18" fmla="*/ 598680 w 676275"/>
                <a:gd name="connsiteY18" fmla="*/ 1201103 h 1209675"/>
                <a:gd name="connsiteX19" fmla="*/ 647257 w 676275"/>
                <a:gd name="connsiteY19" fmla="*/ 119253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6275" h="1209675">
                  <a:moveTo>
                    <a:pt x="647257" y="1192530"/>
                  </a:moveTo>
                  <a:cubicBezTo>
                    <a:pt x="671070" y="1193483"/>
                    <a:pt x="681547" y="1180148"/>
                    <a:pt x="679642" y="1157287"/>
                  </a:cubicBezTo>
                  <a:cubicBezTo>
                    <a:pt x="677737" y="1121092"/>
                    <a:pt x="668212" y="1087755"/>
                    <a:pt x="643447" y="1059180"/>
                  </a:cubicBezTo>
                  <a:cubicBezTo>
                    <a:pt x="620587" y="1033462"/>
                    <a:pt x="593917" y="1011555"/>
                    <a:pt x="567247" y="989647"/>
                  </a:cubicBezTo>
                  <a:cubicBezTo>
                    <a:pt x="495810" y="927735"/>
                    <a:pt x="482475" y="854392"/>
                    <a:pt x="529147" y="772478"/>
                  </a:cubicBezTo>
                  <a:cubicBezTo>
                    <a:pt x="552960" y="729615"/>
                    <a:pt x="570105" y="686753"/>
                    <a:pt x="567247" y="637222"/>
                  </a:cubicBezTo>
                  <a:cubicBezTo>
                    <a:pt x="567247" y="631507"/>
                    <a:pt x="567247" y="625792"/>
                    <a:pt x="569152" y="621030"/>
                  </a:cubicBezTo>
                  <a:cubicBezTo>
                    <a:pt x="625350" y="441007"/>
                    <a:pt x="624397" y="251460"/>
                    <a:pt x="665355" y="68580"/>
                  </a:cubicBezTo>
                  <a:cubicBezTo>
                    <a:pt x="670117" y="45720"/>
                    <a:pt x="675832" y="22860"/>
                    <a:pt x="680595" y="0"/>
                  </a:cubicBezTo>
                  <a:lnTo>
                    <a:pt x="185295" y="0"/>
                  </a:lnTo>
                  <a:cubicBezTo>
                    <a:pt x="182437" y="151447"/>
                    <a:pt x="171960" y="301942"/>
                    <a:pt x="165292" y="453390"/>
                  </a:cubicBezTo>
                  <a:cubicBezTo>
                    <a:pt x="161482" y="541972"/>
                    <a:pt x="159577" y="630555"/>
                    <a:pt x="155767" y="719138"/>
                  </a:cubicBezTo>
                  <a:cubicBezTo>
                    <a:pt x="152910" y="775335"/>
                    <a:pt x="138622" y="830580"/>
                    <a:pt x="129097" y="886778"/>
                  </a:cubicBezTo>
                  <a:cubicBezTo>
                    <a:pt x="126240" y="901065"/>
                    <a:pt x="119572" y="909638"/>
                    <a:pt x="105285" y="916305"/>
                  </a:cubicBezTo>
                  <a:cubicBezTo>
                    <a:pt x="53850" y="939165"/>
                    <a:pt x="-6158" y="1044892"/>
                    <a:pt x="510" y="1100137"/>
                  </a:cubicBezTo>
                  <a:cubicBezTo>
                    <a:pt x="2415" y="1117283"/>
                    <a:pt x="10035" y="1132523"/>
                    <a:pt x="21465" y="1143953"/>
                  </a:cubicBezTo>
                  <a:cubicBezTo>
                    <a:pt x="64327" y="1188720"/>
                    <a:pt x="114810" y="1216342"/>
                    <a:pt x="176722" y="1219200"/>
                  </a:cubicBezTo>
                  <a:lnTo>
                    <a:pt x="532005" y="1219200"/>
                  </a:lnTo>
                  <a:cubicBezTo>
                    <a:pt x="554865" y="1217295"/>
                    <a:pt x="577725" y="1211580"/>
                    <a:pt x="598680" y="1201103"/>
                  </a:cubicBezTo>
                  <a:cubicBezTo>
                    <a:pt x="613920" y="1192530"/>
                    <a:pt x="631065" y="1192530"/>
                    <a:pt x="647257" y="1192530"/>
                  </a:cubicBezTo>
                  <a:close/>
                </a:path>
              </a:pathLst>
            </a:custGeom>
            <a:solidFill>
              <a:schemeClr val="accent4">
                <a:lumMod val="60000"/>
                <a:lumOff val="40000"/>
              </a:schemeClr>
            </a:solid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xmlns="" id="{F327C145-3696-411C-8902-DB470BDF1B13}"/>
                </a:ext>
              </a:extLst>
            </p:cNvPr>
            <p:cNvSpPr/>
            <p:nvPr/>
          </p:nvSpPr>
          <p:spPr>
            <a:xfrm>
              <a:off x="5585343" y="3380423"/>
              <a:ext cx="5610225" cy="1057275"/>
            </a:xfrm>
            <a:custGeom>
              <a:avLst/>
              <a:gdLst>
                <a:gd name="connsiteX0" fmla="*/ 3676650 w 5610225"/>
                <a:gd name="connsiteY0" fmla="*/ 693420 h 1057275"/>
                <a:gd name="connsiteX1" fmla="*/ 3679508 w 5610225"/>
                <a:gd name="connsiteY1" fmla="*/ 537210 h 1057275"/>
                <a:gd name="connsiteX2" fmla="*/ 3707130 w 5610225"/>
                <a:gd name="connsiteY2" fmla="*/ 521017 h 1057275"/>
                <a:gd name="connsiteX3" fmla="*/ 3951923 w 5610225"/>
                <a:gd name="connsiteY3" fmla="*/ 623888 h 1057275"/>
                <a:gd name="connsiteX4" fmla="*/ 4186238 w 5610225"/>
                <a:gd name="connsiteY4" fmla="*/ 641033 h 1057275"/>
                <a:gd name="connsiteX5" fmla="*/ 4285298 w 5610225"/>
                <a:gd name="connsiteY5" fmla="*/ 541020 h 1057275"/>
                <a:gd name="connsiteX6" fmla="*/ 4287203 w 5610225"/>
                <a:gd name="connsiteY6" fmla="*/ 361950 h 1057275"/>
                <a:gd name="connsiteX7" fmla="*/ 4330065 w 5610225"/>
                <a:gd name="connsiteY7" fmla="*/ 312420 h 1057275"/>
                <a:gd name="connsiteX8" fmla="*/ 4591050 w 5610225"/>
                <a:gd name="connsiteY8" fmla="*/ 200978 h 1057275"/>
                <a:gd name="connsiteX9" fmla="*/ 4659630 w 5610225"/>
                <a:gd name="connsiteY9" fmla="*/ 208597 h 1057275"/>
                <a:gd name="connsiteX10" fmla="*/ 4672013 w 5610225"/>
                <a:gd name="connsiteY10" fmla="*/ 228600 h 1057275"/>
                <a:gd name="connsiteX11" fmla="*/ 4927283 w 5610225"/>
                <a:gd name="connsiteY11" fmla="*/ 368617 h 1057275"/>
                <a:gd name="connsiteX12" fmla="*/ 5003483 w 5610225"/>
                <a:gd name="connsiteY12" fmla="*/ 398145 h 1057275"/>
                <a:gd name="connsiteX13" fmla="*/ 5200650 w 5610225"/>
                <a:gd name="connsiteY13" fmla="*/ 657225 h 1057275"/>
                <a:gd name="connsiteX14" fmla="*/ 5283518 w 5610225"/>
                <a:gd name="connsiteY14" fmla="*/ 761047 h 1057275"/>
                <a:gd name="connsiteX15" fmla="*/ 5305425 w 5610225"/>
                <a:gd name="connsiteY15" fmla="*/ 781050 h 1057275"/>
                <a:gd name="connsiteX16" fmla="*/ 5348288 w 5610225"/>
                <a:gd name="connsiteY16" fmla="*/ 771525 h 1057275"/>
                <a:gd name="connsiteX17" fmla="*/ 5342573 w 5610225"/>
                <a:gd name="connsiteY17" fmla="*/ 743903 h 1057275"/>
                <a:gd name="connsiteX18" fmla="*/ 5166360 w 5610225"/>
                <a:gd name="connsiteY18" fmla="*/ 465772 h 1057275"/>
                <a:gd name="connsiteX19" fmla="*/ 5102543 w 5610225"/>
                <a:gd name="connsiteY19" fmla="*/ 376238 h 1057275"/>
                <a:gd name="connsiteX20" fmla="*/ 5074920 w 5610225"/>
                <a:gd name="connsiteY20" fmla="*/ 327660 h 1057275"/>
                <a:gd name="connsiteX21" fmla="*/ 5091113 w 5610225"/>
                <a:gd name="connsiteY21" fmla="*/ 312420 h 1057275"/>
                <a:gd name="connsiteX22" fmla="*/ 5143500 w 5610225"/>
                <a:gd name="connsiteY22" fmla="*/ 333375 h 1057275"/>
                <a:gd name="connsiteX23" fmla="*/ 5334953 w 5610225"/>
                <a:gd name="connsiteY23" fmla="*/ 385763 h 1057275"/>
                <a:gd name="connsiteX24" fmla="*/ 5455920 w 5610225"/>
                <a:gd name="connsiteY24" fmla="*/ 344805 h 1057275"/>
                <a:gd name="connsiteX25" fmla="*/ 5335905 w 5610225"/>
                <a:gd name="connsiteY25" fmla="*/ 318135 h 1057275"/>
                <a:gd name="connsiteX26" fmla="*/ 5175885 w 5610225"/>
                <a:gd name="connsiteY26" fmla="*/ 242888 h 1057275"/>
                <a:gd name="connsiteX27" fmla="*/ 5159693 w 5610225"/>
                <a:gd name="connsiteY27" fmla="*/ 213360 h 1057275"/>
                <a:gd name="connsiteX28" fmla="*/ 5188268 w 5610225"/>
                <a:gd name="connsiteY28" fmla="*/ 200978 h 1057275"/>
                <a:gd name="connsiteX29" fmla="*/ 5400675 w 5610225"/>
                <a:gd name="connsiteY29" fmla="*/ 122872 h 1057275"/>
                <a:gd name="connsiteX30" fmla="*/ 5496878 w 5610225"/>
                <a:gd name="connsiteY30" fmla="*/ 78105 h 1057275"/>
                <a:gd name="connsiteX31" fmla="*/ 5615940 w 5610225"/>
                <a:gd name="connsiteY31" fmla="*/ 0 h 1057275"/>
                <a:gd name="connsiteX32" fmla="*/ 115253 w 5610225"/>
                <a:gd name="connsiteY32" fmla="*/ 0 h 1057275"/>
                <a:gd name="connsiteX33" fmla="*/ 108585 w 5610225"/>
                <a:gd name="connsiteY33" fmla="*/ 15240 h 1057275"/>
                <a:gd name="connsiteX34" fmla="*/ 19050 w 5610225"/>
                <a:gd name="connsiteY34" fmla="*/ 626745 h 1057275"/>
                <a:gd name="connsiteX35" fmla="*/ 0 w 5610225"/>
                <a:gd name="connsiteY35" fmla="*/ 1057275 h 1057275"/>
                <a:gd name="connsiteX36" fmla="*/ 3689985 w 5610225"/>
                <a:gd name="connsiteY36" fmla="*/ 1057275 h 1057275"/>
                <a:gd name="connsiteX37" fmla="*/ 3685223 w 5610225"/>
                <a:gd name="connsiteY37" fmla="*/ 1015365 h 1057275"/>
                <a:gd name="connsiteX38" fmla="*/ 3676650 w 5610225"/>
                <a:gd name="connsiteY38" fmla="*/ 693420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610225" h="1057275">
                  <a:moveTo>
                    <a:pt x="3676650" y="693420"/>
                  </a:moveTo>
                  <a:cubicBezTo>
                    <a:pt x="3677603" y="641985"/>
                    <a:pt x="3679508" y="588645"/>
                    <a:pt x="3679508" y="537210"/>
                  </a:cubicBezTo>
                  <a:cubicBezTo>
                    <a:pt x="3679508" y="513397"/>
                    <a:pt x="3687128" y="511492"/>
                    <a:pt x="3707130" y="521017"/>
                  </a:cubicBezTo>
                  <a:cubicBezTo>
                    <a:pt x="3786188" y="561022"/>
                    <a:pt x="3865245" y="601028"/>
                    <a:pt x="3951923" y="623888"/>
                  </a:cubicBezTo>
                  <a:cubicBezTo>
                    <a:pt x="4028123" y="643890"/>
                    <a:pt x="4107180" y="650558"/>
                    <a:pt x="4186238" y="641033"/>
                  </a:cubicBezTo>
                  <a:cubicBezTo>
                    <a:pt x="4257675" y="632460"/>
                    <a:pt x="4278630" y="611505"/>
                    <a:pt x="4285298" y="541020"/>
                  </a:cubicBezTo>
                  <a:cubicBezTo>
                    <a:pt x="4291013" y="481013"/>
                    <a:pt x="4294823" y="421958"/>
                    <a:pt x="4287203" y="361950"/>
                  </a:cubicBezTo>
                  <a:cubicBezTo>
                    <a:pt x="4282440" y="323850"/>
                    <a:pt x="4292918" y="312420"/>
                    <a:pt x="4330065" y="312420"/>
                  </a:cubicBezTo>
                  <a:cubicBezTo>
                    <a:pt x="4432935" y="311467"/>
                    <a:pt x="4520565" y="278130"/>
                    <a:pt x="4591050" y="200978"/>
                  </a:cubicBezTo>
                  <a:cubicBezTo>
                    <a:pt x="4616768" y="173355"/>
                    <a:pt x="4637723" y="178117"/>
                    <a:pt x="4659630" y="208597"/>
                  </a:cubicBezTo>
                  <a:cubicBezTo>
                    <a:pt x="4664393" y="214313"/>
                    <a:pt x="4668203" y="220980"/>
                    <a:pt x="4672013" y="228600"/>
                  </a:cubicBezTo>
                  <a:cubicBezTo>
                    <a:pt x="4719638" y="341947"/>
                    <a:pt x="4818698" y="366713"/>
                    <a:pt x="4927283" y="368617"/>
                  </a:cubicBezTo>
                  <a:cubicBezTo>
                    <a:pt x="4958715" y="369570"/>
                    <a:pt x="4981575" y="375285"/>
                    <a:pt x="5003483" y="398145"/>
                  </a:cubicBezTo>
                  <a:cubicBezTo>
                    <a:pt x="5079683" y="477203"/>
                    <a:pt x="5134928" y="571500"/>
                    <a:pt x="5200650" y="657225"/>
                  </a:cubicBezTo>
                  <a:cubicBezTo>
                    <a:pt x="5227320" y="692468"/>
                    <a:pt x="5254943" y="726757"/>
                    <a:pt x="5283518" y="761047"/>
                  </a:cubicBezTo>
                  <a:cubicBezTo>
                    <a:pt x="5289233" y="768668"/>
                    <a:pt x="5297805" y="775335"/>
                    <a:pt x="5305425" y="781050"/>
                  </a:cubicBezTo>
                  <a:cubicBezTo>
                    <a:pt x="5321618" y="790575"/>
                    <a:pt x="5335905" y="782003"/>
                    <a:pt x="5348288" y="771525"/>
                  </a:cubicBezTo>
                  <a:cubicBezTo>
                    <a:pt x="5361623" y="760095"/>
                    <a:pt x="5347335" y="750570"/>
                    <a:pt x="5342573" y="743903"/>
                  </a:cubicBezTo>
                  <a:cubicBezTo>
                    <a:pt x="5277803" y="654368"/>
                    <a:pt x="5220653" y="561975"/>
                    <a:pt x="5166360" y="465772"/>
                  </a:cubicBezTo>
                  <a:cubicBezTo>
                    <a:pt x="5148263" y="433388"/>
                    <a:pt x="5125403" y="404813"/>
                    <a:pt x="5102543" y="376238"/>
                  </a:cubicBezTo>
                  <a:cubicBezTo>
                    <a:pt x="5090160" y="361950"/>
                    <a:pt x="5079683" y="346710"/>
                    <a:pt x="5074920" y="327660"/>
                  </a:cubicBezTo>
                  <a:cubicBezTo>
                    <a:pt x="5071110" y="313372"/>
                    <a:pt x="5073968" y="304800"/>
                    <a:pt x="5091113" y="312420"/>
                  </a:cubicBezTo>
                  <a:cubicBezTo>
                    <a:pt x="5108258" y="320040"/>
                    <a:pt x="5125403" y="326708"/>
                    <a:pt x="5143500" y="333375"/>
                  </a:cubicBezTo>
                  <a:cubicBezTo>
                    <a:pt x="5205413" y="359092"/>
                    <a:pt x="5268278" y="381000"/>
                    <a:pt x="5334953" y="385763"/>
                  </a:cubicBezTo>
                  <a:cubicBezTo>
                    <a:pt x="5376863" y="386715"/>
                    <a:pt x="5419725" y="380047"/>
                    <a:pt x="5455920" y="344805"/>
                  </a:cubicBezTo>
                  <a:cubicBezTo>
                    <a:pt x="5415915" y="336233"/>
                    <a:pt x="5375910" y="327660"/>
                    <a:pt x="5335905" y="318135"/>
                  </a:cubicBezTo>
                  <a:cubicBezTo>
                    <a:pt x="5277803" y="303847"/>
                    <a:pt x="5220653" y="287655"/>
                    <a:pt x="5175885" y="242888"/>
                  </a:cubicBezTo>
                  <a:cubicBezTo>
                    <a:pt x="5167313" y="235267"/>
                    <a:pt x="5154930" y="226695"/>
                    <a:pt x="5159693" y="213360"/>
                  </a:cubicBezTo>
                  <a:cubicBezTo>
                    <a:pt x="5163503" y="200978"/>
                    <a:pt x="5177790" y="200978"/>
                    <a:pt x="5188268" y="200978"/>
                  </a:cubicBezTo>
                  <a:cubicBezTo>
                    <a:pt x="5266373" y="193358"/>
                    <a:pt x="5336858" y="169545"/>
                    <a:pt x="5400675" y="122872"/>
                  </a:cubicBezTo>
                  <a:cubicBezTo>
                    <a:pt x="5428298" y="101917"/>
                    <a:pt x="5463540" y="90488"/>
                    <a:pt x="5496878" y="78105"/>
                  </a:cubicBezTo>
                  <a:cubicBezTo>
                    <a:pt x="5542598" y="60008"/>
                    <a:pt x="5581650" y="34290"/>
                    <a:pt x="5615940" y="0"/>
                  </a:cubicBezTo>
                  <a:lnTo>
                    <a:pt x="115253" y="0"/>
                  </a:lnTo>
                  <a:cubicBezTo>
                    <a:pt x="113348" y="4763"/>
                    <a:pt x="111442" y="9525"/>
                    <a:pt x="108585" y="15240"/>
                  </a:cubicBezTo>
                  <a:cubicBezTo>
                    <a:pt x="25717" y="212408"/>
                    <a:pt x="953" y="415290"/>
                    <a:pt x="19050" y="626745"/>
                  </a:cubicBezTo>
                  <a:cubicBezTo>
                    <a:pt x="32385" y="774382"/>
                    <a:pt x="24765" y="918210"/>
                    <a:pt x="0" y="1057275"/>
                  </a:cubicBezTo>
                  <a:lnTo>
                    <a:pt x="3689985" y="1057275"/>
                  </a:lnTo>
                  <a:cubicBezTo>
                    <a:pt x="3688080" y="1042988"/>
                    <a:pt x="3686175" y="1029653"/>
                    <a:pt x="3685223" y="1015365"/>
                  </a:cubicBezTo>
                  <a:cubicBezTo>
                    <a:pt x="3673793" y="908685"/>
                    <a:pt x="3674745" y="801053"/>
                    <a:pt x="3676650" y="693420"/>
                  </a:cubicBezTo>
                  <a:close/>
                </a:path>
              </a:pathLst>
            </a:custGeom>
            <a:solidFill>
              <a:schemeClr val="accent2"/>
            </a:solid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xmlns="" id="{13569895-A0D8-45F3-89EA-A920BCECF836}"/>
                </a:ext>
              </a:extLst>
            </p:cNvPr>
            <p:cNvSpPr/>
            <p:nvPr/>
          </p:nvSpPr>
          <p:spPr>
            <a:xfrm>
              <a:off x="5701548" y="1641366"/>
              <a:ext cx="5769013" cy="1747850"/>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 name="connsiteX0" fmla="*/ 5513070 w 5769013"/>
                <a:gd name="connsiteY0" fmla="*/ 1731657 h 1747850"/>
                <a:gd name="connsiteX1" fmla="*/ 5724525 w 5769013"/>
                <a:gd name="connsiteY1" fmla="*/ 1415427 h 1747850"/>
                <a:gd name="connsiteX2" fmla="*/ 5714048 w 5769013"/>
                <a:gd name="connsiteY2" fmla="*/ 978230 h 1747850"/>
                <a:gd name="connsiteX3" fmla="*/ 5607368 w 5769013"/>
                <a:gd name="connsiteY3" fmla="*/ 775347 h 1747850"/>
                <a:gd name="connsiteX4" fmla="*/ 5571173 w 5769013"/>
                <a:gd name="connsiteY4" fmla="*/ 656285 h 1747850"/>
                <a:gd name="connsiteX5" fmla="*/ 5570220 w 5769013"/>
                <a:gd name="connsiteY5" fmla="*/ 640092 h 1747850"/>
                <a:gd name="connsiteX6" fmla="*/ 5384483 w 5769013"/>
                <a:gd name="connsiteY6" fmla="*/ 107645 h 1747850"/>
                <a:gd name="connsiteX7" fmla="*/ 5161598 w 5769013"/>
                <a:gd name="connsiteY7" fmla="*/ 965 h 1747850"/>
                <a:gd name="connsiteX8" fmla="*/ 5103495 w 5769013"/>
                <a:gd name="connsiteY8" fmla="*/ 99072 h 1747850"/>
                <a:gd name="connsiteX9" fmla="*/ 5159693 w 5769013"/>
                <a:gd name="connsiteY9" fmla="*/ 179082 h 1747850"/>
                <a:gd name="connsiteX10" fmla="*/ 5288280 w 5769013"/>
                <a:gd name="connsiteY10" fmla="*/ 487692 h 1747850"/>
                <a:gd name="connsiteX11" fmla="*/ 5365433 w 5769013"/>
                <a:gd name="connsiteY11" fmla="*/ 1005852 h 1747850"/>
                <a:gd name="connsiteX12" fmla="*/ 5373053 w 5769013"/>
                <a:gd name="connsiteY12" fmla="*/ 1027760 h 1747850"/>
                <a:gd name="connsiteX13" fmla="*/ 5343525 w 5769013"/>
                <a:gd name="connsiteY13" fmla="*/ 1240167 h 1747850"/>
                <a:gd name="connsiteX14" fmla="*/ 5093970 w 5769013"/>
                <a:gd name="connsiteY14" fmla="*/ 1311605 h 1747850"/>
                <a:gd name="connsiteX15" fmla="*/ 4958715 w 5769013"/>
                <a:gd name="connsiteY15" fmla="*/ 1229690 h 1747850"/>
                <a:gd name="connsiteX16" fmla="*/ 4588193 w 5769013"/>
                <a:gd name="connsiteY16" fmla="*/ 867740 h 1747850"/>
                <a:gd name="connsiteX17" fmla="*/ 4558665 w 5769013"/>
                <a:gd name="connsiteY17" fmla="*/ 823925 h 1747850"/>
                <a:gd name="connsiteX18" fmla="*/ 4413885 w 5769013"/>
                <a:gd name="connsiteY18" fmla="*/ 633425 h 1747850"/>
                <a:gd name="connsiteX19" fmla="*/ 4019550 w 5769013"/>
                <a:gd name="connsiteY19" fmla="*/ 540080 h 1747850"/>
                <a:gd name="connsiteX20" fmla="*/ 3741420 w 5769013"/>
                <a:gd name="connsiteY20" fmla="*/ 601040 h 1747850"/>
                <a:gd name="connsiteX21" fmla="*/ 3560445 w 5769013"/>
                <a:gd name="connsiteY21" fmla="*/ 615327 h 1747850"/>
                <a:gd name="connsiteX22" fmla="*/ 2866073 w 5769013"/>
                <a:gd name="connsiteY22" fmla="*/ 592467 h 1747850"/>
                <a:gd name="connsiteX23" fmla="*/ 2697480 w 5769013"/>
                <a:gd name="connsiteY23" fmla="*/ 609612 h 1747850"/>
                <a:gd name="connsiteX24" fmla="*/ 2586038 w 5769013"/>
                <a:gd name="connsiteY24" fmla="*/ 699147 h 1747850"/>
                <a:gd name="connsiteX25" fmla="*/ 2509838 w 5769013"/>
                <a:gd name="connsiteY25" fmla="*/ 750582 h 1747850"/>
                <a:gd name="connsiteX26" fmla="*/ 2319338 w 5769013"/>
                <a:gd name="connsiteY26" fmla="*/ 782015 h 1747850"/>
                <a:gd name="connsiteX27" fmla="*/ 1937385 w 5769013"/>
                <a:gd name="connsiteY27" fmla="*/ 827735 h 1747850"/>
                <a:gd name="connsiteX28" fmla="*/ 1654493 w 5769013"/>
                <a:gd name="connsiteY28" fmla="*/ 780110 h 1747850"/>
                <a:gd name="connsiteX29" fmla="*/ 1333793 w 5769013"/>
                <a:gd name="connsiteY29" fmla="*/ 677533 h 1747850"/>
                <a:gd name="connsiteX30" fmla="*/ 894398 w 5769013"/>
                <a:gd name="connsiteY30" fmla="*/ 783920 h 1747850"/>
                <a:gd name="connsiteX31" fmla="*/ 288608 w 5769013"/>
                <a:gd name="connsiteY31" fmla="*/ 1232547 h 1747850"/>
                <a:gd name="connsiteX32" fmla="*/ 0 w 5769013"/>
                <a:gd name="connsiteY32" fmla="*/ 1747850 h 1747850"/>
                <a:gd name="connsiteX33" fmla="*/ 5497830 w 5769013"/>
                <a:gd name="connsiteY33" fmla="*/ 1747850 h 1747850"/>
                <a:gd name="connsiteX34" fmla="*/ 5513070 w 5769013"/>
                <a:gd name="connsiteY34" fmla="*/ 1731657 h 17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9013" h="1747850">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55092" y="805144"/>
                    <a:pt x="1654493" y="780110"/>
                  </a:cubicBezTo>
                  <a:cubicBezTo>
                    <a:pt x="1553894" y="755076"/>
                    <a:pt x="1435711" y="687058"/>
                    <a:pt x="1333793" y="677533"/>
                  </a:cubicBezTo>
                  <a:cubicBezTo>
                    <a:pt x="1170916" y="663245"/>
                    <a:pt x="1068595" y="691418"/>
                    <a:pt x="894398" y="783920"/>
                  </a:cubicBezTo>
                  <a:cubicBezTo>
                    <a:pt x="720201" y="876422"/>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endParaRPr lang="en-US" dirty="0"/>
            </a:p>
          </p:txBody>
        </p:sp>
      </p:grpSp>
      <p:sp>
        <p:nvSpPr>
          <p:cNvPr id="66" name="TextBox 65">
            <a:extLst>
              <a:ext uri="{FF2B5EF4-FFF2-40B4-BE49-F238E27FC236}">
                <a16:creationId xmlns:a16="http://schemas.microsoft.com/office/drawing/2014/main" xmlns="" id="{8571FC12-611D-42C2-9E77-0AC45EF8D6E6}"/>
              </a:ext>
            </a:extLst>
          </p:cNvPr>
          <p:cNvSpPr txBox="1"/>
          <p:nvPr/>
        </p:nvSpPr>
        <p:spPr>
          <a:xfrm>
            <a:off x="3095729" y="1330288"/>
            <a:ext cx="4845621" cy="4093428"/>
          </a:xfrm>
          <a:prstGeom prst="rect">
            <a:avLst/>
          </a:prstGeom>
          <a:noFill/>
        </p:spPr>
        <p:txBody>
          <a:bodyPr wrap="square" rtlCol="0">
            <a:spAutoFit/>
          </a:bodyPr>
          <a:lstStyle/>
          <a:p>
            <a:pPr marL="285750" indent="-285750">
              <a:buFont typeface="Arial" panose="020B0604020202020204" pitchFamily="34" charset="0"/>
              <a:buChar char="•"/>
            </a:pPr>
            <a:r>
              <a:rPr lang="en-US" altLang="ko-KR" sz="2000" b="1" dirty="0">
                <a:solidFill>
                  <a:schemeClr val="bg1"/>
                </a:solidFill>
                <a:latin typeface="Times New Roman" panose="02020603050405020304" pitchFamily="18" charset="0"/>
                <a:cs typeface="Times New Roman" panose="02020603050405020304" pitchFamily="18" charset="0"/>
                <a:hlinkClick r:id="rId2"/>
              </a:rPr>
              <a:t>https://</a:t>
            </a:r>
            <a:r>
              <a:rPr lang="en-US" altLang="ko-KR" sz="2000" b="1" dirty="0" smtClean="0">
                <a:solidFill>
                  <a:schemeClr val="bg1"/>
                </a:solidFill>
                <a:latin typeface="Times New Roman" panose="02020603050405020304" pitchFamily="18" charset="0"/>
                <a:cs typeface="Times New Roman" panose="02020603050405020304" pitchFamily="18" charset="0"/>
                <a:hlinkClick r:id="rId2"/>
              </a:rPr>
              <a:t>torguuli.police.gov.mn/main/laws</a:t>
            </a: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2000" b="1" dirty="0">
                <a:solidFill>
                  <a:schemeClr val="bg1"/>
                </a:solidFill>
                <a:latin typeface="Times New Roman" panose="02020603050405020304" pitchFamily="18" charset="0"/>
                <a:cs typeface="Times New Roman" panose="02020603050405020304" pitchFamily="18" charset="0"/>
                <a:hlinkClick r:id="rId3"/>
              </a:rPr>
              <a:t>https://</a:t>
            </a:r>
            <a:r>
              <a:rPr lang="en-US" altLang="ko-KR" sz="2000" b="1" dirty="0" smtClean="0">
                <a:solidFill>
                  <a:schemeClr val="bg1"/>
                </a:solidFill>
                <a:latin typeface="Times New Roman" panose="02020603050405020304" pitchFamily="18" charset="0"/>
                <a:cs typeface="Times New Roman" panose="02020603050405020304" pitchFamily="18" charset="0"/>
                <a:hlinkClick r:id="rId3"/>
              </a:rPr>
              <a:t>www.legalinfo.mn/annex/details/8663?lawid=13641</a:t>
            </a: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2000" b="1" dirty="0">
                <a:solidFill>
                  <a:schemeClr val="bg1"/>
                </a:solidFill>
                <a:latin typeface="Times New Roman" panose="02020603050405020304" pitchFamily="18" charset="0"/>
                <a:cs typeface="Times New Roman" panose="02020603050405020304" pitchFamily="18" charset="0"/>
                <a:hlinkClick r:id="rId4"/>
              </a:rPr>
              <a:t>https://www.softwaretestinghelp.com/best-data-recovery-software</a:t>
            </a:r>
            <a:r>
              <a:rPr lang="en-US" altLang="ko-KR" sz="2000" b="1" dirty="0" smtClean="0">
                <a:solidFill>
                  <a:schemeClr val="bg1"/>
                </a:solidFill>
                <a:latin typeface="Times New Roman" panose="02020603050405020304" pitchFamily="18" charset="0"/>
                <a:cs typeface="Times New Roman" panose="02020603050405020304" pitchFamily="18" charset="0"/>
                <a:hlinkClick r:id="rId4"/>
              </a:rPr>
              <a:t>/</a:t>
            </a: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mn-MN" altLang="ko-KR" sz="2000" b="1" dirty="0" smtClean="0">
                <a:solidFill>
                  <a:schemeClr val="bg1"/>
                </a:solidFill>
                <a:latin typeface="Times New Roman" panose="02020603050405020304" pitchFamily="18" charset="0"/>
                <a:cs typeface="Times New Roman" panose="02020603050405020304" pitchFamily="18" charset="0"/>
              </a:rPr>
              <a:t>Лекцийн агуулга</a:t>
            </a:r>
          </a:p>
          <a:p>
            <a:pPr marL="285750" indent="-285750">
              <a:buFont typeface="Arial" panose="020B0604020202020204" pitchFamily="34" charset="0"/>
              <a:buChar char="•"/>
            </a:pPr>
            <a:endParaRPr lang="mn-MN" altLang="ko-KR" sz="2000"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500138"/>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3041</TotalTime>
  <Words>156</Words>
  <Application>Microsoft Office PowerPoint</Application>
  <PresentationFormat>Widescreen</PresentationFormat>
  <Paragraphs>42</Paragraphs>
  <Slides>9</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9</vt:i4>
      </vt:variant>
    </vt:vector>
  </HeadingPairs>
  <TitlesOfParts>
    <vt:vector size="16" baseType="lpstr">
      <vt:lpstr>Arial Unicode MS</vt:lpstr>
      <vt:lpstr>Arial</vt:lpstr>
      <vt:lpstr>Calibri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Windows User</cp:lastModifiedBy>
  <cp:revision>438</cp:revision>
  <dcterms:created xsi:type="dcterms:W3CDTF">2019-01-14T06:35:35Z</dcterms:created>
  <dcterms:modified xsi:type="dcterms:W3CDTF">2020-11-09T15:36:45Z</dcterms:modified>
</cp:coreProperties>
</file>