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64" r:id="rId7"/>
    <p:sldId id="265" r:id="rId8"/>
    <p:sldId id="262" r:id="rId9"/>
    <p:sldId id="266" r:id="rId10"/>
    <p:sldId id="267" r:id="rId11"/>
    <p:sldId id="268" r:id="rId12"/>
    <p:sldId id="269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1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32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8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7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1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7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2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35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4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CB1147-A868-4727-8737-4377ADB5C17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68838D-56F3-42EA-9279-628AB5BD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com/resource-center/threats/ddos-attacks" TargetMode="External"/><Relationship Id="rId2" Type="http://schemas.openxmlformats.org/officeDocument/2006/relationships/hyperlink" Target="https://www.cloudflare.com/learning/ddos/what-is-a-ddos-attac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nial-of-service_attac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learning/ddos/glossary/internet-of-things-io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DDoS Attack?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816" y="4764023"/>
            <a:ext cx="6719147" cy="506983"/>
          </a:xfrm>
        </p:spPr>
        <p:txBody>
          <a:bodyPr/>
          <a:lstStyle/>
          <a:p>
            <a:r>
              <a:rPr lang="en-US" dirty="0" smtClean="0"/>
              <a:t>							</a:t>
            </a:r>
            <a:r>
              <a:rPr lang="mn-MN" dirty="0" smtClean="0"/>
              <a:t>Б.Пүрэвбаяр</a:t>
            </a:r>
            <a:r>
              <a:rPr lang="en-US" dirty="0" smtClean="0"/>
              <a:t> (18B1NUM2947)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/>
              <a:t>Хэрэглээний давхаргын халдлага</a:t>
            </a:r>
            <a:r>
              <a:rPr lang="en-US" dirty="0"/>
              <a:t>(</a:t>
            </a:r>
            <a:r>
              <a:rPr lang="mn-MN" dirty="0"/>
              <a:t>7 давхарга </a:t>
            </a:r>
            <a:r>
              <a:rPr lang="en-US" dirty="0"/>
              <a:t>DDoS</a:t>
            </a:r>
            <a:r>
              <a:rPr lang="mn-MN" dirty="0"/>
              <a:t> халдлага</a:t>
            </a:r>
            <a:r>
              <a:rPr lang="en-US" dirty="0"/>
              <a:t>)</a:t>
            </a:r>
            <a:r>
              <a:rPr lang="mn-MN" dirty="0"/>
              <a:t/>
            </a:r>
            <a:br>
              <a:rPr lang="mn-M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Довтолгоонууд нь сервер дээр вэб хуудас үүсгэж, </a:t>
            </a:r>
            <a:r>
              <a:rPr lang="en-US" dirty="0" smtClean="0"/>
              <a:t>HTTP</a:t>
            </a:r>
            <a:r>
              <a:rPr lang="en-US" dirty="0"/>
              <a:t> </a:t>
            </a:r>
            <a:r>
              <a:rPr lang="mn-MN" dirty="0"/>
              <a:t>хүсэлтийн дагуу хүргэх давхаргад </a:t>
            </a:r>
            <a:r>
              <a:rPr lang="mn-MN" dirty="0" smtClean="0"/>
              <a:t>чиглэгддэг.</a:t>
            </a:r>
            <a:r>
              <a:rPr lang="mn-MN" dirty="0"/>
              <a:t> Нэг </a:t>
            </a:r>
            <a:r>
              <a:rPr lang="en-US" dirty="0"/>
              <a:t>HTTP </a:t>
            </a:r>
            <a:r>
              <a:rPr lang="mn-MN" dirty="0"/>
              <a:t>хүсэлт нь клиент талд гүйцэтгэхэд тооцооллын хувьд хямд боловч зорилтот сервер хариу өгөхөд үнэтэй байдаг тул сервер нь ихэвчлэн олон файл ачаалж, вэб хуудас үүсгэх зорилгоор мэдээллийн баазын асуулга ажиллуулдаг.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/>
              <a:t>Протоколын халдлага</a:t>
            </a:r>
            <a:br>
              <a:rPr lang="mn-M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Энэ нь </a:t>
            </a:r>
            <a:r>
              <a:rPr lang="mn-MN" dirty="0"/>
              <a:t>серверийн нөөцийг </a:t>
            </a:r>
            <a:r>
              <a:rPr lang="mn-MN" dirty="0" smtClean="0"/>
              <a:t>болон</a:t>
            </a:r>
            <a:r>
              <a:rPr lang="en-US" dirty="0"/>
              <a:t>,</a:t>
            </a:r>
            <a:r>
              <a:rPr lang="en-US" dirty="0" smtClean="0"/>
              <a:t> firewall</a:t>
            </a:r>
            <a:r>
              <a:rPr lang="mn-MN" dirty="0"/>
              <a:t> , ачааллын тэнцвэржүүлэгч гэх мэт сүлжээний тоног төхөөрөмжийн нөөцийг хэт их зарцуулдаг тул үйлчилгээг тасалдуулдаг 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/>
              <a:t>Хэмжээст халдлага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Энэ ангиллын халдлага нь зорилтот болон том интернэтийн хоорондох бүх зурвасын өргөнийг ашиглан </a:t>
            </a:r>
            <a:r>
              <a:rPr lang="mn-MN" dirty="0" smtClean="0"/>
              <a:t>бөөгнөрөл </a:t>
            </a:r>
            <a:r>
              <a:rPr lang="mn-MN" dirty="0"/>
              <a:t>үүсгэхийг оролддог. Их хэмжээний өгөгдлийг зорилтот бүлэгт олшруулах хэлбэр эсвэл ботнетээс хүсэлт гаргах гэх мэт асар их траффик үүсгэх өөр аргыг ашиглан илгээдэг.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DDoS </a:t>
            </a:r>
            <a:r>
              <a:rPr lang="mn-MN" dirty="0" smtClean="0"/>
              <a:t>халдлагын өнөөдрийн байдал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mn-MN" dirty="0"/>
              <a:t>2000-аад оны эхэн ба дунд үед энэ төрлийн гэмт хэргийн шинжтэй үйл ажиллагаа нэлээд түгээмэл байсан. </a:t>
            </a:r>
            <a:r>
              <a:rPr lang="mn-MN" dirty="0" smtClean="0"/>
              <a:t>Гэсэн хэдий ч энэхүү халдлагын тоо амжилттайгаар буурсаар байна..</a:t>
            </a:r>
            <a:r>
              <a:rPr lang="mn-MN" dirty="0"/>
              <a:t> </a:t>
            </a:r>
            <a:r>
              <a:rPr lang="en-US" dirty="0"/>
              <a:t>DDoS </a:t>
            </a:r>
            <a:r>
              <a:rPr lang="mn-MN" dirty="0"/>
              <a:t>халдлагын </a:t>
            </a:r>
            <a:r>
              <a:rPr lang="mn-MN" dirty="0" smtClean="0"/>
              <a:t>бууралтад нөлөөлсөн хүчин зүйлс</a:t>
            </a:r>
            <a:r>
              <a:rPr lang="en-US" dirty="0" smtClean="0"/>
              <a:t>:</a:t>
            </a:r>
            <a:endParaRPr lang="mn-MN" dirty="0"/>
          </a:p>
          <a:p>
            <a:pPr fontAlgn="base"/>
            <a:r>
              <a:rPr lang="mn-MN" dirty="0"/>
              <a:t>Дэлхий даяар </a:t>
            </a:r>
            <a:r>
              <a:rPr lang="mn-MN" dirty="0"/>
              <a:t>гэмт хэрэгтнүүдийг </a:t>
            </a:r>
            <a:r>
              <a:rPr lang="mn-MN" dirty="0" smtClean="0"/>
              <a:t>баривчлах цагдаагийн </a:t>
            </a:r>
            <a:r>
              <a:rPr lang="mn-MN" dirty="0"/>
              <a:t>мөрдөн </a:t>
            </a:r>
            <a:r>
              <a:rPr lang="mn-MN" dirty="0" smtClean="0"/>
              <a:t>байцаалтын үйл ажиллагаа нь нь үр дүнд хүргэсэн.</a:t>
            </a:r>
          </a:p>
          <a:p>
            <a:pPr fontAlgn="base"/>
            <a:r>
              <a:rPr lang="en-US" dirty="0" smtClean="0"/>
              <a:t>DDoS </a:t>
            </a:r>
            <a:r>
              <a:rPr lang="mn-MN" dirty="0"/>
              <a:t>халдлагын эсрэг </a:t>
            </a:r>
            <a:r>
              <a:rPr lang="mn-MN" dirty="0" smtClean="0"/>
              <a:t>техникийн </a:t>
            </a:r>
            <a:r>
              <a:rPr lang="mn-MN" dirty="0"/>
              <a:t>эсрэг арга </a:t>
            </a:r>
            <a:r>
              <a:rPr lang="mn-MN" dirty="0" smtClean="0"/>
              <a:t>хэмжээнүүд </a:t>
            </a:r>
            <a:r>
              <a:rPr lang="mn-MN" dirty="0"/>
              <a:t>амжилттай болсон </a:t>
            </a:r>
            <a:endParaRPr lang="mn-M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Эх сурвалж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https://www.cloudflare.com/learning/ddos/what-is-a-ddos-attack</a:t>
            </a:r>
            <a:r>
              <a:rPr lang="en-US" dirty="0" smtClean="0">
                <a:hlinkClick r:id="rId2"/>
              </a:rPr>
              <a:t>/</a:t>
            </a:r>
            <a:endParaRPr lang="mn-M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www.kaspersky.com/resource-center/threats/ddos-attacks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en.wikipedia.org/wiki/Denial-of-service_attack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Агуулга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DDoS </a:t>
            </a:r>
            <a:r>
              <a:rPr lang="mn-MN" dirty="0" smtClean="0"/>
              <a:t>гэж юу вэ?</a:t>
            </a:r>
          </a:p>
          <a:p>
            <a:r>
              <a:rPr lang="en-US" dirty="0"/>
              <a:t>DDoS </a:t>
            </a:r>
            <a:r>
              <a:rPr lang="mn-MN" dirty="0"/>
              <a:t>халдлага хэрхэн ажилладаг вэ</a:t>
            </a:r>
            <a:r>
              <a:rPr lang="mn-MN" dirty="0" smtClean="0"/>
              <a:t>?</a:t>
            </a:r>
          </a:p>
          <a:p>
            <a:r>
              <a:rPr lang="en-US" dirty="0"/>
              <a:t>DDoS </a:t>
            </a:r>
            <a:r>
              <a:rPr lang="mn-MN" dirty="0"/>
              <a:t>халдлагын </a:t>
            </a:r>
            <a:r>
              <a:rPr lang="mn-MN" dirty="0" smtClean="0"/>
              <a:t>хохирогчид</a:t>
            </a:r>
          </a:p>
          <a:p>
            <a:r>
              <a:rPr lang="en-US" dirty="0"/>
              <a:t>Botnet </a:t>
            </a:r>
            <a:r>
              <a:rPr lang="mn-MN" dirty="0"/>
              <a:t>гэж юу вэ</a:t>
            </a:r>
            <a:r>
              <a:rPr lang="mn-MN" dirty="0" smtClean="0"/>
              <a:t>?</a:t>
            </a:r>
          </a:p>
          <a:p>
            <a:r>
              <a:rPr lang="en-US" dirty="0"/>
              <a:t>Zombie network”</a:t>
            </a:r>
            <a:r>
              <a:rPr lang="mn-MN" dirty="0"/>
              <a:t> ашиглан халдах </a:t>
            </a:r>
            <a:r>
              <a:rPr lang="mn-MN" dirty="0" smtClean="0"/>
              <a:t>нь</a:t>
            </a:r>
          </a:p>
          <a:p>
            <a:r>
              <a:rPr lang="en-US" dirty="0"/>
              <a:t>DDoS </a:t>
            </a:r>
            <a:r>
              <a:rPr lang="mn-MN" dirty="0" smtClean="0"/>
              <a:t>халдлагын ангилал</a:t>
            </a:r>
          </a:p>
          <a:p>
            <a:r>
              <a:rPr lang="en-US" dirty="0"/>
              <a:t>DDoS </a:t>
            </a:r>
            <a:r>
              <a:rPr lang="mn-MN" dirty="0"/>
              <a:t>халдлагын өнөөдрийн </a:t>
            </a:r>
            <a:r>
              <a:rPr lang="mn-MN" dirty="0" smtClean="0"/>
              <a:t>байдал</a:t>
            </a:r>
          </a:p>
          <a:p>
            <a:r>
              <a:rPr lang="mn-MN" dirty="0" smtClean="0"/>
              <a:t>Эх сурвалж</a:t>
            </a:r>
            <a:endParaRPr lang="mn-MN" dirty="0"/>
          </a:p>
          <a:p>
            <a:endParaRPr lang="mn-M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DDoS(Distributed Denial of 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Сүлжээгээр тархсан халдлагуудыг </a:t>
            </a:r>
            <a:r>
              <a:rPr lang="en-US" dirty="0"/>
              <a:t>Distributed Denial Service (DDoS) </a:t>
            </a:r>
            <a:r>
              <a:rPr lang="mn-MN" dirty="0"/>
              <a:t>халдлага гэж нэрлэдэг. Энэ төрлийн халдлага нь компанийн вэбсайтыг идэвхжүүлдэг дэд бүтэц гэх мэт аливаа сүлжээний эх үүсвэрт хамаарах хүчин чадлын хязгаарлалтын давуу талыг ашигладаг. </a:t>
            </a:r>
            <a:endParaRPr lang="mn-MN" dirty="0" smtClean="0"/>
          </a:p>
          <a:p>
            <a:r>
              <a:rPr lang="en-US" dirty="0"/>
              <a:t>DDoS </a:t>
            </a:r>
            <a:r>
              <a:rPr lang="mn-MN" dirty="0"/>
              <a:t>халдлага нь олон тооны эвдэрсэн компьютерийн системийг халдлагын эх үүсвэр болгон ашиглаж үр дүнд хүрдэг. Ашиглаж буй машинууд нь компьютерууд болон </a:t>
            </a:r>
            <a:r>
              <a:rPr lang="en-US" u="sng" dirty="0" err="1">
                <a:hlinkClick r:id="rId2"/>
              </a:rPr>
              <a:t>IoT</a:t>
            </a:r>
            <a:r>
              <a:rPr lang="en-US" u="sng" dirty="0">
                <a:hlinkClick r:id="rId2"/>
              </a:rPr>
              <a:t> </a:t>
            </a:r>
            <a:r>
              <a:rPr lang="mn-MN" u="sng" dirty="0">
                <a:hlinkClick r:id="rId2"/>
              </a:rPr>
              <a:t>төхөөрөмжүүд</a:t>
            </a:r>
            <a:r>
              <a:rPr lang="mn-MN" dirty="0"/>
              <a:t> гэх мэт бусад сүлжээнд холбогдсон нөөцүүдийг багтааж болно 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</a:t>
            </a:r>
            <a:r>
              <a:rPr lang="mn-MN" dirty="0" smtClean="0"/>
              <a:t>халдлага хэрхэн ажилладаг вэ?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DDoS </a:t>
            </a:r>
            <a:r>
              <a:rPr lang="mn-MN" dirty="0"/>
              <a:t>халдлага нь халдлагад өртсөн вэбсайт руу олон хүсэлт илгээх бөгөөд ингэснээр вэбсайтын олон хүсэлтийг шийдвэрлэх чадвараас хэтэрч,  вэбсайт бүрэн гүйцэтгэлээр ажиллаж чадахаа </a:t>
            </a:r>
            <a:r>
              <a:rPr lang="mn-MN" dirty="0" smtClean="0"/>
              <a:t>байдаг.</a:t>
            </a:r>
            <a:r>
              <a:rPr lang="mn-MN" dirty="0"/>
              <a:t> Хүсэлтийн тоо нь дэд бүтцийн аль ч бүрэлдэхүүн хэсгийн хүчин чадлын хязгаараас хэтэрсэн тохиолдолд </a:t>
            </a:r>
            <a:r>
              <a:rPr lang="mn-MN" dirty="0" smtClean="0"/>
              <a:t>үйлчилгээ дараах </a:t>
            </a:r>
            <a:r>
              <a:rPr lang="mn-MN" dirty="0"/>
              <a:t>аргуудын аль нэгээр хохирч болзошгүй юм.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mn-MN" dirty="0" smtClean="0"/>
              <a:t>Сайт эсвэл үйлчилгээ гэнэт удаашрах</a:t>
            </a:r>
          </a:p>
          <a:p>
            <a:pPr marL="457200" indent="-457200">
              <a:buFont typeface="+mj-lt"/>
              <a:buAutoNum type="arabicPeriod"/>
            </a:pPr>
            <a:r>
              <a:rPr lang="mn-MN" dirty="0" smtClean="0"/>
              <a:t>Хэрэглэгчдийн илгээсэн хүсэлт цуцлагдах,ашигалах боломжгүй болох</a:t>
            </a:r>
          </a:p>
          <a:p>
            <a:pPr marL="0" indent="0">
              <a:buNone/>
            </a:pPr>
            <a:r>
              <a:rPr lang="mn-MN" dirty="0" smtClean="0"/>
              <a:t> Ихэнх халдагчидын</a:t>
            </a:r>
            <a:r>
              <a:rPr lang="en-US" dirty="0" smtClean="0"/>
              <a:t>t </a:t>
            </a:r>
            <a:r>
              <a:rPr lang="mn-MN" dirty="0" smtClean="0"/>
              <a:t>эцсийн зорилго нь</a:t>
            </a:r>
            <a:r>
              <a:rPr lang="en-US" dirty="0" smtClean="0"/>
              <a:t> </a:t>
            </a:r>
            <a:r>
              <a:rPr lang="mn-MN" dirty="0" smtClean="0"/>
              <a:t>вэб нөөцийн хэвийн үйл ажиллагаанаас урьдчилан сэргийлэх явдал юм </a:t>
            </a:r>
            <a:r>
              <a:rPr lang="en-US" dirty="0" smtClean="0"/>
              <a:t>.</a:t>
            </a:r>
            <a:r>
              <a:rPr lang="mn-MN" dirty="0" smtClean="0"/>
              <a:t>Тэд халдлагыг зогсоосныхоо төлөө төлбөр шаардаж болно.Зарим тохиолдолд </a:t>
            </a:r>
            <a:r>
              <a:rPr lang="en-US" dirty="0" smtClean="0"/>
              <a:t>DDoS</a:t>
            </a:r>
            <a:r>
              <a:rPr lang="mn-MN" dirty="0" smtClean="0"/>
              <a:t> халдлага нь өрсөлдөгчдийнхөө бизнесийг гутаах, хохирол учруулах гэсэн оролдлого ч байж болдог.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DDoS </a:t>
            </a:r>
            <a:r>
              <a:rPr lang="mn-MN" dirty="0"/>
              <a:t>халдлагын </a:t>
            </a:r>
            <a:r>
              <a:rPr lang="mn-MN" dirty="0" smtClean="0"/>
              <a:t>хохирогчид: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mn-MN" dirty="0"/>
              <a:t>Интернет худалдааны сайтууд</a:t>
            </a:r>
          </a:p>
          <a:p>
            <a:pPr fontAlgn="base"/>
            <a:r>
              <a:rPr lang="mn-MN" dirty="0"/>
              <a:t>Онлайн казино</a:t>
            </a:r>
          </a:p>
          <a:p>
            <a:pPr fontAlgn="base"/>
            <a:r>
              <a:rPr lang="mn-MN" dirty="0"/>
              <a:t>Онлайн үйлчилгээ үзүүлэхээс хамааралтай аливаа бизнес, байгууллага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</a:t>
            </a:r>
            <a:r>
              <a:rPr lang="mn-MN" dirty="0" smtClean="0"/>
              <a:t>гэж юу вэ?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БотНет-Робот, Сүлжээ гэсэн үгсийн портмано юм.</a:t>
            </a:r>
          </a:p>
          <a:p>
            <a:r>
              <a:rPr lang="mn-MN" dirty="0" smtClean="0"/>
              <a:t>Ботнет гэдэг нь </a:t>
            </a:r>
            <a:r>
              <a:rPr lang="mn-MN" dirty="0"/>
              <a:t>аюулгүй байдал нь зөрчигдөж, хяналтаа гуравдагч этгээдэд өгсөн компьютер, </a:t>
            </a:r>
            <a:r>
              <a:rPr lang="mn-MN" dirty="0" smtClean="0"/>
              <a:t>ухаалаг утас</a:t>
            </a:r>
            <a:r>
              <a:rPr lang="mn-MN" dirty="0"/>
              <a:t> </a:t>
            </a:r>
            <a:r>
              <a:rPr lang="mn-MN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IoT</a:t>
            </a:r>
            <a:r>
              <a:rPr lang="en-US" dirty="0"/>
              <a:t> </a:t>
            </a:r>
            <a:r>
              <a:rPr lang="mn-MN" dirty="0"/>
              <a:t>төхөөрөмж </a:t>
            </a:r>
            <a:r>
              <a:rPr lang="mn-MN" dirty="0" smtClean="0"/>
              <a:t>зэрэг интернетэд холбогдсон</a:t>
            </a:r>
            <a:r>
              <a:rPr lang="mn-MN" dirty="0"/>
              <a:t> төхөөрөмжүүдийн логик цуглуулга </a:t>
            </a:r>
            <a:r>
              <a:rPr lang="mn-MN" dirty="0" smtClean="0"/>
              <a:t>юм. Ботнет ашиглан </a:t>
            </a:r>
            <a:r>
              <a:rPr lang="en-US" dirty="0" smtClean="0"/>
              <a:t>DDoS </a:t>
            </a:r>
            <a:r>
              <a:rPr lang="mn-MN" dirty="0" smtClean="0"/>
              <a:t>халдлага үйлдэх, мэдээлэл хулгайлах, спам илгээх, халдагч </a:t>
            </a:r>
            <a:r>
              <a:rPr lang="mn-MN" dirty="0"/>
              <a:t>төхөөрөмж болон түүний холболтод нэвтрэх боломжийг олгодог.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Botnet “Zombie network”</a:t>
            </a:r>
            <a:r>
              <a:rPr lang="mn-MN" dirty="0" smtClean="0"/>
              <a:t> ашиглан халдах нь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n-MN" dirty="0"/>
              <a:t>Хохирогчийн нөөцөд маш олон тооны хүсэлт илгээхийн тулд кибер гэмт хэрэгтэн гэмт этгээдийн халдвар авсан "зомби сүлжээ" компьютерийг ихэвчлэн </a:t>
            </a:r>
            <a:r>
              <a:rPr lang="mn-MN" dirty="0" smtClean="0"/>
              <a:t>байгуулдаг.Зомби компьютер гэдэг нь </a:t>
            </a:r>
            <a:r>
              <a:rPr lang="mn-MN" dirty="0"/>
              <a:t>интернетэд холбогдсон, хакер, компьютерийн вирус эсвэл троян морины халдлагад өртсөн, алсын удирдлага дор нэг төрлийн хорлонтой даалгаврыг гүйцэтгэхэд ашиглагддаг компьютер юм </a:t>
            </a:r>
            <a:r>
              <a:rPr lang="mn-MN" dirty="0" smtClean="0"/>
              <a:t>.</a:t>
            </a:r>
            <a:r>
              <a:rPr lang="mn-MN" dirty="0"/>
              <a:t> Гэмт хэрэгтэн </a:t>
            </a:r>
            <a:r>
              <a:rPr lang="mn-MN" dirty="0" smtClean="0"/>
              <a:t>зомби сүлжээнд</a:t>
            </a:r>
            <a:r>
              <a:rPr lang="mn-MN" dirty="0"/>
              <a:t> халдварлагдсан компьютер бүрийн үйлдэлд хяналт тавьдаг </a:t>
            </a:r>
            <a:r>
              <a:rPr lang="mn-MN" dirty="0" smtClean="0"/>
              <a:t>тул хохирогчийн вэбд асар том хэмжээтэй нөөцийг эзэлдэг.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DDoS </a:t>
            </a:r>
            <a:r>
              <a:rPr lang="mn-MN" dirty="0" smtClean="0"/>
              <a:t>халдлагын 3 ангилал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mn-MN" dirty="0" smtClean="0"/>
              <a:t>Хэрэглээний давхаргын халдлага</a:t>
            </a:r>
            <a:r>
              <a:rPr lang="en-US" dirty="0" smtClean="0"/>
              <a:t>(</a:t>
            </a:r>
            <a:r>
              <a:rPr lang="mn-MN" dirty="0" smtClean="0"/>
              <a:t>7 давхарга </a:t>
            </a:r>
            <a:r>
              <a:rPr lang="en-US" dirty="0" smtClean="0"/>
              <a:t>DDoS</a:t>
            </a:r>
            <a:r>
              <a:rPr lang="mn-MN" dirty="0" smtClean="0"/>
              <a:t> халдлага</a:t>
            </a:r>
            <a:r>
              <a:rPr lang="en-US" dirty="0" smtClean="0"/>
              <a:t>)</a:t>
            </a:r>
            <a:endParaRPr lang="mn-MN" dirty="0" smtClean="0"/>
          </a:p>
          <a:p>
            <a:pPr marL="457200" indent="-457200">
              <a:buFont typeface="+mj-lt"/>
              <a:buAutoNum type="arabicPeriod"/>
            </a:pPr>
            <a:r>
              <a:rPr lang="mn-MN" dirty="0" smtClean="0"/>
              <a:t>Протоколын халдлага</a:t>
            </a:r>
          </a:p>
          <a:p>
            <a:pPr marL="457200" indent="-457200">
              <a:buFont typeface="+mj-lt"/>
              <a:buAutoNum type="arabicPeriod"/>
            </a:pPr>
            <a:r>
              <a:rPr lang="mn-MN" dirty="0" smtClean="0"/>
              <a:t>Хэмжээст халдлага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</TotalTime>
  <Words>338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What is DDoS Attack?</vt:lpstr>
      <vt:lpstr>Агуулга</vt:lpstr>
      <vt:lpstr>DDoS(Distributed Denial of Service)</vt:lpstr>
      <vt:lpstr>DDoS халдлага хэрхэн ажилладаг вэ?</vt:lpstr>
      <vt:lpstr>PowerPoint Presentation</vt:lpstr>
      <vt:lpstr>DDoS халдлагын хохирогчид:</vt:lpstr>
      <vt:lpstr>Botnet гэж юу вэ?</vt:lpstr>
      <vt:lpstr>Botnet “Zombie network” ашиглан халдах нь</vt:lpstr>
      <vt:lpstr>DDoS халдлагын 3 ангилал:</vt:lpstr>
      <vt:lpstr>Хэрэглээний давхаргын халдлага(7 давхарга DDoS халдлага) </vt:lpstr>
      <vt:lpstr>Протоколын халдлага </vt:lpstr>
      <vt:lpstr>Хэмжээст халдлага </vt:lpstr>
      <vt:lpstr>DDoS халдлагын өнөөдрийн байдал:</vt:lpstr>
      <vt:lpstr>Эх сурвалж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DDoS Attack?</dc:title>
  <dc:creator>Windows User</dc:creator>
  <cp:lastModifiedBy>Windows User</cp:lastModifiedBy>
  <cp:revision>93</cp:revision>
  <dcterms:created xsi:type="dcterms:W3CDTF">2020-10-21T12:43:50Z</dcterms:created>
  <dcterms:modified xsi:type="dcterms:W3CDTF">2020-10-21T14:15:08Z</dcterms:modified>
</cp:coreProperties>
</file>