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14"/>
  </p:notesMasterIdLst>
  <p:handoutMasterIdLst>
    <p:handoutMasterId r:id="rId15"/>
  </p:handoutMasterIdLst>
  <p:sldIdLst>
    <p:sldId id="270" r:id="rId4"/>
    <p:sldId id="317" r:id="rId5"/>
    <p:sldId id="289" r:id="rId6"/>
    <p:sldId id="332" r:id="rId7"/>
    <p:sldId id="331" r:id="rId8"/>
    <p:sldId id="329" r:id="rId9"/>
    <p:sldId id="271" r:id="rId10"/>
    <p:sldId id="320" r:id="rId11"/>
    <p:sldId id="316"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66" autoAdjust="0"/>
    <p:restoredTop sz="79872" autoAdjust="0"/>
  </p:normalViewPr>
  <p:slideViewPr>
    <p:cSldViewPr snapToGrid="0" showGuides="1">
      <p:cViewPr varScale="1">
        <p:scale>
          <a:sx n="42" d="100"/>
          <a:sy n="42" d="100"/>
        </p:scale>
        <p:origin x="52" y="340"/>
      </p:cViewPr>
      <p:guideLst>
        <p:guide orient="horz" pos="2352"/>
        <p:guide pos="3840"/>
      </p:guideLst>
    </p:cSldViewPr>
  </p:slideViewPr>
  <p:notesTextViewPr>
    <p:cViewPr>
      <p:scale>
        <a:sx n="1" d="1"/>
        <a:sy n="1" d="1"/>
      </p:scale>
      <p:origin x="0" y="0"/>
    </p:cViewPr>
  </p:notesTextViewPr>
  <p:notesViewPr>
    <p:cSldViewPr snapToGrid="0">
      <p:cViewPr varScale="1">
        <p:scale>
          <a:sx n="53" d="100"/>
          <a:sy n="53" d="100"/>
        </p:scale>
        <p:origin x="724"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A965C4-60AF-4C9C-A5C2-F224D00B517B}" type="datetimeFigureOut">
              <a:rPr lang="en-US" smtClean="0"/>
              <a:t>11/26/2020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5E1E7F-682E-48A7-A7DC-78E1AA1C6FFF}" type="slidenum">
              <a:rPr lang="en-US" smtClean="0"/>
              <a:t>‹#›</a:t>
            </a:fld>
            <a:endParaRPr lang="en-US" dirty="0"/>
          </a:p>
        </p:txBody>
      </p:sp>
    </p:spTree>
    <p:extLst>
      <p:ext uri="{BB962C8B-B14F-4D97-AF65-F5344CB8AC3E}">
        <p14:creationId xmlns:p14="http://schemas.microsoft.com/office/powerpoint/2010/main" val="31623499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1BEA22-4362-48E1-814D-256E79255D45}" type="datetimeFigureOut">
              <a:rPr lang="en-US" smtClean="0"/>
              <a:t>11/26/2020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8DEB20-BFA8-4B5F-8BDD-4E23B666FD41}" type="slidenum">
              <a:rPr lang="en-US" smtClean="0"/>
              <a:t>‹#›</a:t>
            </a:fld>
            <a:endParaRPr lang="en-US" dirty="0"/>
          </a:p>
        </p:txBody>
      </p:sp>
    </p:spTree>
    <p:extLst>
      <p:ext uri="{BB962C8B-B14F-4D97-AF65-F5344CB8AC3E}">
        <p14:creationId xmlns:p14="http://schemas.microsoft.com/office/powerpoint/2010/main" val="2069456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8DEB20-BFA8-4B5F-8BDD-4E23B666FD41}" type="slidenum">
              <a:rPr lang="en-US" smtClean="0"/>
              <a:t>3</a:t>
            </a:fld>
            <a:endParaRPr lang="en-US" dirty="0"/>
          </a:p>
        </p:txBody>
      </p:sp>
    </p:spTree>
    <p:extLst>
      <p:ext uri="{BB962C8B-B14F-4D97-AF65-F5344CB8AC3E}">
        <p14:creationId xmlns:p14="http://schemas.microsoft.com/office/powerpoint/2010/main" val="24718025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43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2201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C5B47D6-DAD7-40A6-BD10-CD2FABB13213}"/>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32094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xmlns="" id="{27960874-3F9B-4D3F-855A-5669B09C929B}"/>
              </a:ext>
            </a:extLst>
          </p:cNvPr>
          <p:cNvSpPr>
            <a:spLocks noGrp="1"/>
          </p:cNvSpPr>
          <p:nvPr>
            <p:ph type="pic" idx="12" hasCustomPrompt="1"/>
          </p:nvPr>
        </p:nvSpPr>
        <p:spPr>
          <a:xfrm>
            <a:off x="0" y="0"/>
            <a:ext cx="12192000" cy="3135087"/>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5" name="Picture Placeholder 2">
            <a:extLst>
              <a:ext uri="{FF2B5EF4-FFF2-40B4-BE49-F238E27FC236}">
                <a16:creationId xmlns:a16="http://schemas.microsoft.com/office/drawing/2014/main" xmlns="" id="{2B1140DE-B7EF-4821-92DB-87F8292871AB}"/>
              </a:ext>
            </a:extLst>
          </p:cNvPr>
          <p:cNvSpPr>
            <a:spLocks noGrp="1"/>
          </p:cNvSpPr>
          <p:nvPr>
            <p:ph type="pic" idx="13" hasCustomPrompt="1"/>
          </p:nvPr>
        </p:nvSpPr>
        <p:spPr>
          <a:xfrm>
            <a:off x="905623"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6" name="Picture Placeholder 2">
            <a:extLst>
              <a:ext uri="{FF2B5EF4-FFF2-40B4-BE49-F238E27FC236}">
                <a16:creationId xmlns:a16="http://schemas.microsoft.com/office/drawing/2014/main" xmlns="" id="{72D1BE3B-CE32-4F45-9E7C-3CF4C5DACDCA}"/>
              </a:ext>
            </a:extLst>
          </p:cNvPr>
          <p:cNvSpPr>
            <a:spLocks noGrp="1"/>
          </p:cNvSpPr>
          <p:nvPr>
            <p:ph type="pic" idx="14" hasCustomPrompt="1"/>
          </p:nvPr>
        </p:nvSpPr>
        <p:spPr>
          <a:xfrm>
            <a:off x="628236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7" name="Picture Placeholder 2">
            <a:extLst>
              <a:ext uri="{FF2B5EF4-FFF2-40B4-BE49-F238E27FC236}">
                <a16:creationId xmlns:a16="http://schemas.microsoft.com/office/drawing/2014/main" xmlns="" id="{6F1FA09A-98C2-4BC7-A032-43C843531C64}"/>
              </a:ext>
            </a:extLst>
          </p:cNvPr>
          <p:cNvSpPr>
            <a:spLocks noGrp="1"/>
          </p:cNvSpPr>
          <p:nvPr>
            <p:ph type="pic" idx="15" hasCustomPrompt="1"/>
          </p:nvPr>
        </p:nvSpPr>
        <p:spPr>
          <a:xfrm>
            <a:off x="3593992"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8" name="Picture Placeholder 2">
            <a:extLst>
              <a:ext uri="{FF2B5EF4-FFF2-40B4-BE49-F238E27FC236}">
                <a16:creationId xmlns:a16="http://schemas.microsoft.com/office/drawing/2014/main" xmlns="" id="{28718837-365D-4859-B99D-1C4C5BB7E508}"/>
              </a:ext>
            </a:extLst>
          </p:cNvPr>
          <p:cNvSpPr>
            <a:spLocks noGrp="1"/>
          </p:cNvSpPr>
          <p:nvPr>
            <p:ph type="pic" idx="16" hasCustomPrompt="1"/>
          </p:nvPr>
        </p:nvSpPr>
        <p:spPr>
          <a:xfrm>
            <a:off x="897073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22" name="Text Placeholder 9">
            <a:extLst>
              <a:ext uri="{FF2B5EF4-FFF2-40B4-BE49-F238E27FC236}">
                <a16:creationId xmlns:a16="http://schemas.microsoft.com/office/drawing/2014/main" xmlns="" id="{4111A57B-317A-41FC-8D5B-458B4DA86DA4}"/>
              </a:ext>
            </a:extLst>
          </p:cNvPr>
          <p:cNvSpPr>
            <a:spLocks noGrp="1"/>
          </p:cNvSpPr>
          <p:nvPr>
            <p:ph type="body" sz="quarter" idx="10" hasCustomPrompt="1"/>
          </p:nvPr>
        </p:nvSpPr>
        <p:spPr>
          <a:xfrm>
            <a:off x="323529" y="74010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87088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xmlns=""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Picture Placeholder 2">
            <a:extLst>
              <a:ext uri="{FF2B5EF4-FFF2-40B4-BE49-F238E27FC236}">
                <a16:creationId xmlns:a16="http://schemas.microsoft.com/office/drawing/2014/main" xmlns="" id="{8E24A2BE-80CE-4B79-BF31-91FA62C04420}"/>
              </a:ext>
            </a:extLst>
          </p:cNvPr>
          <p:cNvSpPr>
            <a:spLocks noGrp="1"/>
          </p:cNvSpPr>
          <p:nvPr>
            <p:ph type="pic" idx="13" hasCustomPrompt="1"/>
          </p:nvPr>
        </p:nvSpPr>
        <p:spPr>
          <a:xfrm>
            <a:off x="0" y="2160665"/>
            <a:ext cx="12192000" cy="2502762"/>
          </a:xfrm>
          <a:prstGeom prst="rect">
            <a:avLst/>
          </a:prstGeom>
          <a:solidFill>
            <a:schemeClr val="bg1">
              <a:lumMod val="95000"/>
            </a:schemeClr>
          </a:solidFill>
        </p:spPr>
        <p:txBody>
          <a:bodyPr anchor="ctr"/>
          <a:lstStyle>
            <a:lvl1pPr marL="0" indent="0" algn="ctr">
              <a:buNone/>
              <a:defRPr sz="18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5" name="Rectangle 4">
            <a:extLst>
              <a:ext uri="{FF2B5EF4-FFF2-40B4-BE49-F238E27FC236}">
                <a16:creationId xmlns:a16="http://schemas.microsoft.com/office/drawing/2014/main" xmlns="" id="{B2F51014-6E90-4769-BCD9-A06A9FC17AC8}"/>
              </a:ext>
            </a:extLst>
          </p:cNvPr>
          <p:cNvSpPr/>
          <p:nvPr userDrawn="1"/>
        </p:nvSpPr>
        <p:spPr>
          <a:xfrm>
            <a:off x="0" y="2026940"/>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Rectangle 5">
            <a:extLst>
              <a:ext uri="{FF2B5EF4-FFF2-40B4-BE49-F238E27FC236}">
                <a16:creationId xmlns:a16="http://schemas.microsoft.com/office/drawing/2014/main" xmlns="" id="{D8BC926F-7282-4E00-BF8A-8D24B274039B}"/>
              </a:ext>
            </a:extLst>
          </p:cNvPr>
          <p:cNvSpPr/>
          <p:nvPr userDrawn="1"/>
        </p:nvSpPr>
        <p:spPr>
          <a:xfrm>
            <a:off x="0" y="4725144"/>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150336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1_Images &amp; Contents Layout">
    <p:spTree>
      <p:nvGrpSpPr>
        <p:cNvPr id="1" name=""/>
        <p:cNvGrpSpPr/>
        <p:nvPr/>
      </p:nvGrpSpPr>
      <p:grpSpPr>
        <a:xfrm>
          <a:off x="0" y="0"/>
          <a:ext cx="0" cy="0"/>
          <a:chOff x="0" y="0"/>
          <a:chExt cx="0" cy="0"/>
        </a:xfrm>
      </p:grpSpPr>
      <p:sp>
        <p:nvSpPr>
          <p:cNvPr id="6" name="그림 개체 틀 12">
            <a:extLst>
              <a:ext uri="{FF2B5EF4-FFF2-40B4-BE49-F238E27FC236}">
                <a16:creationId xmlns:a16="http://schemas.microsoft.com/office/drawing/2014/main" xmlns="" id="{A7A44CD1-8791-4411-9DCF-BE8F9EB9EB13}"/>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204584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xmlns=""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xmlns="" id="{67C24402-8447-448E-89E3-183EBB1DA00D}"/>
              </a:ext>
            </a:extLst>
          </p:cNvPr>
          <p:cNvSpPr/>
          <p:nvPr userDrawn="1"/>
        </p:nvSpPr>
        <p:spPr>
          <a:xfrm>
            <a:off x="0" y="2996952"/>
            <a:ext cx="12192000" cy="1872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6">
            <a:extLst>
              <a:ext uri="{FF2B5EF4-FFF2-40B4-BE49-F238E27FC236}">
                <a16:creationId xmlns:a16="http://schemas.microsoft.com/office/drawing/2014/main" xmlns="" id="{E4CF9D97-FAE0-4B0A-A30C-8936E46C66B2}"/>
              </a:ext>
            </a:extLst>
          </p:cNvPr>
          <p:cNvGrpSpPr/>
          <p:nvPr userDrawn="1"/>
        </p:nvGrpSpPr>
        <p:grpSpPr>
          <a:xfrm>
            <a:off x="4763852" y="1553600"/>
            <a:ext cx="2664296" cy="4683693"/>
            <a:chOff x="445712" y="1449040"/>
            <a:chExt cx="2113018" cy="3924176"/>
          </a:xfrm>
        </p:grpSpPr>
        <p:sp>
          <p:nvSpPr>
            <p:cNvPr id="6" name="Rounded Rectangle 7">
              <a:extLst>
                <a:ext uri="{FF2B5EF4-FFF2-40B4-BE49-F238E27FC236}">
                  <a16:creationId xmlns:a16="http://schemas.microsoft.com/office/drawing/2014/main" xmlns="" id="{A665FA86-6430-4D7E-ABCB-4F8C3E52E09B}"/>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ectangle 8">
              <a:extLst>
                <a:ext uri="{FF2B5EF4-FFF2-40B4-BE49-F238E27FC236}">
                  <a16:creationId xmlns:a16="http://schemas.microsoft.com/office/drawing/2014/main" xmlns="" id="{53DAFBD2-84EC-4D6B-80BE-DA211850906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10">
              <a:extLst>
                <a:ext uri="{FF2B5EF4-FFF2-40B4-BE49-F238E27FC236}">
                  <a16:creationId xmlns:a16="http://schemas.microsoft.com/office/drawing/2014/main" xmlns="" id="{78866A3A-5A93-49E6-8DE2-C98FC661D430}"/>
                </a:ext>
              </a:extLst>
            </p:cNvPr>
            <p:cNvGrpSpPr/>
            <p:nvPr userDrawn="1"/>
          </p:nvGrpSpPr>
          <p:grpSpPr>
            <a:xfrm>
              <a:off x="1407705" y="5045834"/>
              <a:ext cx="211967" cy="211967"/>
              <a:chOff x="1549420" y="5712364"/>
              <a:chExt cx="312583" cy="312583"/>
            </a:xfrm>
          </p:grpSpPr>
          <p:sp>
            <p:nvSpPr>
              <p:cNvPr id="9" name="Oval 11">
                <a:extLst>
                  <a:ext uri="{FF2B5EF4-FFF2-40B4-BE49-F238E27FC236}">
                    <a16:creationId xmlns:a16="http://schemas.microsoft.com/office/drawing/2014/main" xmlns="" id="{EB10029A-074D-4812-8AB6-62EF3ED73579}"/>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12">
                <a:extLst>
                  <a:ext uri="{FF2B5EF4-FFF2-40B4-BE49-F238E27FC236}">
                    <a16:creationId xmlns:a16="http://schemas.microsoft.com/office/drawing/2014/main" xmlns="" id="{BE572564-2A3A-45E0-93B7-2FB78757998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xmlns="" id="{242F8FDE-91AA-45DB-A05E-7507C27F30F6}"/>
              </a:ext>
            </a:extLst>
          </p:cNvPr>
          <p:cNvSpPr>
            <a:spLocks noGrp="1"/>
          </p:cNvSpPr>
          <p:nvPr>
            <p:ph type="pic" idx="11" hasCustomPrompt="1"/>
          </p:nvPr>
        </p:nvSpPr>
        <p:spPr>
          <a:xfrm>
            <a:off x="4951770" y="1965170"/>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765389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13224287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51448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3778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82930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699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7449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69" r:id="rId4"/>
    <p:sldLayoutId id="2147483675" r:id="rId5"/>
    <p:sldLayoutId id="2147483671" r:id="rId6"/>
    <p:sldLayoutId id="2147483672" r:id="rId7"/>
    <p:sldLayoutId id="2147483673" r:id="rId8"/>
    <p:sldLayoutId id="2147483674" r:id="rId9"/>
    <p:sldLayoutId id="2147483676" r:id="rId10"/>
    <p:sldLayoutId id="2147483665" r:id="rId11"/>
    <p:sldLayoutId id="2147483677" r:id="rId12"/>
    <p:sldLayoutId id="2147483681" r:id="rId13"/>
    <p:sldLayoutId id="2147483678" r:id="rId14"/>
    <p:sldLayoutId id="2147483660"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E-government#Advantages" TargetMode="External"/><Relationship Id="rId2" Type="http://schemas.openxmlformats.org/officeDocument/2006/relationships/hyperlink" Target="https://www.kafleg.com.np/difference-between-e-government-e-governance/" TargetMode="External"/><Relationship Id="rId1" Type="http://schemas.openxmlformats.org/officeDocument/2006/relationships/slideLayout" Target="../slideLayouts/slideLayout17.xml"/><Relationship Id="rId4" Type="http://schemas.openxmlformats.org/officeDocument/2006/relationships/hyperlink" Target="https://en.wikipedia.org/wiki/E-governan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CE2BF505-7DE6-4F49-BE53-8357C3CFAD67}"/>
              </a:ext>
            </a:extLst>
          </p:cNvPr>
          <p:cNvGrpSpPr/>
          <p:nvPr/>
        </p:nvGrpSpPr>
        <p:grpSpPr>
          <a:xfrm>
            <a:off x="10046387" y="194480"/>
            <a:ext cx="1684599" cy="413563"/>
            <a:chOff x="864753" y="5755727"/>
            <a:chExt cx="1544830" cy="413563"/>
          </a:xfrm>
        </p:grpSpPr>
        <p:sp>
          <p:nvSpPr>
            <p:cNvPr id="9" name="Rounded Rectangle 7">
              <a:extLst>
                <a:ext uri="{FF2B5EF4-FFF2-40B4-BE49-F238E27FC236}">
                  <a16:creationId xmlns:a16="http://schemas.microsoft.com/office/drawing/2014/main" xmlns="" id="{76510AC1-6796-4AAE-826B-82E3C6C83F08}"/>
                </a:ext>
              </a:extLst>
            </p:cNvPr>
            <p:cNvSpPr/>
            <p:nvPr/>
          </p:nvSpPr>
          <p:spPr>
            <a:xfrm>
              <a:off x="864753" y="5755727"/>
              <a:ext cx="1544830" cy="413563"/>
            </a:xfrm>
            <a:prstGeom prst="roundRect">
              <a:avLst>
                <a:gd name="adj" fmla="val 50000"/>
              </a:avLst>
            </a:prstGeom>
            <a:solidFill>
              <a:schemeClr val="bg1">
                <a:alpha val="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b="1" dirty="0"/>
            </a:p>
          </p:txBody>
        </p:sp>
        <p:sp>
          <p:nvSpPr>
            <p:cNvPr id="10" name="Freeform: Shape 9">
              <a:extLst>
                <a:ext uri="{FF2B5EF4-FFF2-40B4-BE49-F238E27FC236}">
                  <a16:creationId xmlns:a16="http://schemas.microsoft.com/office/drawing/2014/main" xmlns="" id="{1AA9B7A6-AA04-48A1-8F03-8478DA0AB4E2}"/>
                </a:ext>
              </a:extLst>
            </p:cNvPr>
            <p:cNvSpPr/>
            <p:nvPr/>
          </p:nvSpPr>
          <p:spPr>
            <a:xfrm>
              <a:off x="1584900" y="5839450"/>
              <a:ext cx="493113" cy="238870"/>
            </a:xfrm>
            <a:custGeom>
              <a:avLst/>
              <a:gdLst>
                <a:gd name="connsiteX0" fmla="*/ 208619 w 476008"/>
                <a:gd name="connsiteY0" fmla="*/ 31142 h 184091"/>
                <a:gd name="connsiteX1" fmla="*/ 208619 w 476008"/>
                <a:gd name="connsiteY1" fmla="*/ 83381 h 184091"/>
                <a:gd name="connsiteX2" fmla="*/ 228962 w 476008"/>
                <a:gd name="connsiteY2" fmla="*/ 83381 h 184091"/>
                <a:gd name="connsiteX3" fmla="*/ 258347 w 476008"/>
                <a:gd name="connsiteY3" fmla="*/ 80493 h 184091"/>
                <a:gd name="connsiteX4" fmla="*/ 269962 w 476008"/>
                <a:gd name="connsiteY4" fmla="*/ 71452 h 184091"/>
                <a:gd name="connsiteX5" fmla="*/ 274169 w 476008"/>
                <a:gd name="connsiteY5" fmla="*/ 57136 h 184091"/>
                <a:gd name="connsiteX6" fmla="*/ 268267 w 476008"/>
                <a:gd name="connsiteY6" fmla="*/ 40560 h 184091"/>
                <a:gd name="connsiteX7" fmla="*/ 253324 w 476008"/>
                <a:gd name="connsiteY7" fmla="*/ 32398 h 184091"/>
                <a:gd name="connsiteX8" fmla="*/ 226576 w 476008"/>
                <a:gd name="connsiteY8" fmla="*/ 31142 h 184091"/>
                <a:gd name="connsiteX9" fmla="*/ 37169 w 476008"/>
                <a:gd name="connsiteY9" fmla="*/ 31142 h 184091"/>
                <a:gd name="connsiteX10" fmla="*/ 37169 w 476008"/>
                <a:gd name="connsiteY10" fmla="*/ 83381 h 184091"/>
                <a:gd name="connsiteX11" fmla="*/ 57512 w 476008"/>
                <a:gd name="connsiteY11" fmla="*/ 83381 h 184091"/>
                <a:gd name="connsiteX12" fmla="*/ 86897 w 476008"/>
                <a:gd name="connsiteY12" fmla="*/ 80493 h 184091"/>
                <a:gd name="connsiteX13" fmla="*/ 98512 w 476008"/>
                <a:gd name="connsiteY13" fmla="*/ 71452 h 184091"/>
                <a:gd name="connsiteX14" fmla="*/ 102719 w 476008"/>
                <a:gd name="connsiteY14" fmla="*/ 57136 h 184091"/>
                <a:gd name="connsiteX15" fmla="*/ 96817 w 476008"/>
                <a:gd name="connsiteY15" fmla="*/ 40560 h 184091"/>
                <a:gd name="connsiteX16" fmla="*/ 81874 w 476008"/>
                <a:gd name="connsiteY16" fmla="*/ 32398 h 184091"/>
                <a:gd name="connsiteX17" fmla="*/ 55126 w 476008"/>
                <a:gd name="connsiteY17" fmla="*/ 31142 h 184091"/>
                <a:gd name="connsiteX18" fmla="*/ 329714 w 476008"/>
                <a:gd name="connsiteY18" fmla="*/ 0 h 184091"/>
                <a:gd name="connsiteX19" fmla="*/ 476008 w 476008"/>
                <a:gd name="connsiteY19" fmla="*/ 0 h 184091"/>
                <a:gd name="connsiteX20" fmla="*/ 476008 w 476008"/>
                <a:gd name="connsiteY20" fmla="*/ 31142 h 184091"/>
                <a:gd name="connsiteX21" fmla="*/ 421509 w 476008"/>
                <a:gd name="connsiteY21" fmla="*/ 31142 h 184091"/>
                <a:gd name="connsiteX22" fmla="*/ 421509 w 476008"/>
                <a:gd name="connsiteY22" fmla="*/ 184091 h 184091"/>
                <a:gd name="connsiteX23" fmla="*/ 384339 w 476008"/>
                <a:gd name="connsiteY23" fmla="*/ 184091 h 184091"/>
                <a:gd name="connsiteX24" fmla="*/ 384339 w 476008"/>
                <a:gd name="connsiteY24" fmla="*/ 31142 h 184091"/>
                <a:gd name="connsiteX25" fmla="*/ 329714 w 476008"/>
                <a:gd name="connsiteY25" fmla="*/ 31142 h 184091"/>
                <a:gd name="connsiteX26" fmla="*/ 171450 w 476008"/>
                <a:gd name="connsiteY26" fmla="*/ 0 h 184091"/>
                <a:gd name="connsiteX27" fmla="*/ 231097 w 476008"/>
                <a:gd name="connsiteY27" fmla="*/ 0 h 184091"/>
                <a:gd name="connsiteX28" fmla="*/ 275299 w 476008"/>
                <a:gd name="connsiteY28" fmla="*/ 2763 h 184091"/>
                <a:gd name="connsiteX29" fmla="*/ 301795 w 476008"/>
                <a:gd name="connsiteY29" fmla="*/ 20783 h 184091"/>
                <a:gd name="connsiteX30" fmla="*/ 312469 w 476008"/>
                <a:gd name="connsiteY30" fmla="*/ 56634 h 184091"/>
                <a:gd name="connsiteX31" fmla="*/ 306316 w 476008"/>
                <a:gd name="connsiteY31" fmla="*/ 85139 h 184091"/>
                <a:gd name="connsiteX32" fmla="*/ 290682 w 476008"/>
                <a:gd name="connsiteY32" fmla="*/ 103285 h 184091"/>
                <a:gd name="connsiteX33" fmla="*/ 271406 w 476008"/>
                <a:gd name="connsiteY33" fmla="*/ 112012 h 184091"/>
                <a:gd name="connsiteX34" fmla="*/ 232855 w 476008"/>
                <a:gd name="connsiteY34" fmla="*/ 114649 h 184091"/>
                <a:gd name="connsiteX35" fmla="*/ 208619 w 476008"/>
                <a:gd name="connsiteY35" fmla="*/ 114649 h 184091"/>
                <a:gd name="connsiteX36" fmla="*/ 208619 w 476008"/>
                <a:gd name="connsiteY36" fmla="*/ 184091 h 184091"/>
                <a:gd name="connsiteX37" fmla="*/ 171450 w 476008"/>
                <a:gd name="connsiteY37" fmla="*/ 184091 h 184091"/>
                <a:gd name="connsiteX38" fmla="*/ 0 w 476008"/>
                <a:gd name="connsiteY38" fmla="*/ 0 h 184091"/>
                <a:gd name="connsiteX39" fmla="*/ 59647 w 476008"/>
                <a:gd name="connsiteY39" fmla="*/ 0 h 184091"/>
                <a:gd name="connsiteX40" fmla="*/ 103849 w 476008"/>
                <a:gd name="connsiteY40" fmla="*/ 2763 h 184091"/>
                <a:gd name="connsiteX41" fmla="*/ 130345 w 476008"/>
                <a:gd name="connsiteY41" fmla="*/ 20783 h 184091"/>
                <a:gd name="connsiteX42" fmla="*/ 141019 w 476008"/>
                <a:gd name="connsiteY42" fmla="*/ 56634 h 184091"/>
                <a:gd name="connsiteX43" fmla="*/ 134866 w 476008"/>
                <a:gd name="connsiteY43" fmla="*/ 85139 h 184091"/>
                <a:gd name="connsiteX44" fmla="*/ 119232 w 476008"/>
                <a:gd name="connsiteY44" fmla="*/ 103285 h 184091"/>
                <a:gd name="connsiteX45" fmla="*/ 99956 w 476008"/>
                <a:gd name="connsiteY45" fmla="*/ 112012 h 184091"/>
                <a:gd name="connsiteX46" fmla="*/ 61405 w 476008"/>
                <a:gd name="connsiteY46" fmla="*/ 114649 h 184091"/>
                <a:gd name="connsiteX47" fmla="*/ 37169 w 476008"/>
                <a:gd name="connsiteY47" fmla="*/ 114649 h 184091"/>
                <a:gd name="connsiteX48" fmla="*/ 37169 w 476008"/>
                <a:gd name="connsiteY48" fmla="*/ 184091 h 184091"/>
                <a:gd name="connsiteX49" fmla="*/ 0 w 476008"/>
                <a:gd name="connsiteY49" fmla="*/ 184091 h 18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76008" h="184091">
                  <a:moveTo>
                    <a:pt x="208619" y="31142"/>
                  </a:moveTo>
                  <a:lnTo>
                    <a:pt x="208619" y="83381"/>
                  </a:lnTo>
                  <a:lnTo>
                    <a:pt x="228962" y="83381"/>
                  </a:lnTo>
                  <a:cubicBezTo>
                    <a:pt x="243613" y="83381"/>
                    <a:pt x="253407" y="82418"/>
                    <a:pt x="258347" y="80493"/>
                  </a:cubicBezTo>
                  <a:cubicBezTo>
                    <a:pt x="263286" y="78567"/>
                    <a:pt x="267158" y="75554"/>
                    <a:pt x="269962" y="71452"/>
                  </a:cubicBezTo>
                  <a:cubicBezTo>
                    <a:pt x="272767" y="67350"/>
                    <a:pt x="274169" y="62578"/>
                    <a:pt x="274169" y="57136"/>
                  </a:cubicBezTo>
                  <a:cubicBezTo>
                    <a:pt x="274169" y="50439"/>
                    <a:pt x="272202" y="44914"/>
                    <a:pt x="268267" y="40560"/>
                  </a:cubicBezTo>
                  <a:cubicBezTo>
                    <a:pt x="264332" y="36207"/>
                    <a:pt x="259351" y="33486"/>
                    <a:pt x="253324" y="32398"/>
                  </a:cubicBezTo>
                  <a:cubicBezTo>
                    <a:pt x="248887" y="31561"/>
                    <a:pt x="239971" y="31142"/>
                    <a:pt x="226576" y="31142"/>
                  </a:cubicBezTo>
                  <a:close/>
                  <a:moveTo>
                    <a:pt x="37169" y="31142"/>
                  </a:moveTo>
                  <a:lnTo>
                    <a:pt x="37169" y="83381"/>
                  </a:lnTo>
                  <a:lnTo>
                    <a:pt x="57512" y="83381"/>
                  </a:lnTo>
                  <a:cubicBezTo>
                    <a:pt x="72163" y="83381"/>
                    <a:pt x="81957" y="82418"/>
                    <a:pt x="86897" y="80493"/>
                  </a:cubicBezTo>
                  <a:cubicBezTo>
                    <a:pt x="91836" y="78567"/>
                    <a:pt x="95708" y="75554"/>
                    <a:pt x="98512" y="71452"/>
                  </a:cubicBezTo>
                  <a:cubicBezTo>
                    <a:pt x="101317" y="67350"/>
                    <a:pt x="102719" y="62578"/>
                    <a:pt x="102719" y="57136"/>
                  </a:cubicBezTo>
                  <a:cubicBezTo>
                    <a:pt x="102719" y="50439"/>
                    <a:pt x="100752" y="44914"/>
                    <a:pt x="96817" y="40560"/>
                  </a:cubicBezTo>
                  <a:cubicBezTo>
                    <a:pt x="92882" y="36207"/>
                    <a:pt x="87901" y="33486"/>
                    <a:pt x="81874" y="32398"/>
                  </a:cubicBezTo>
                  <a:cubicBezTo>
                    <a:pt x="77437" y="31561"/>
                    <a:pt x="68521" y="31142"/>
                    <a:pt x="55126" y="31142"/>
                  </a:cubicBezTo>
                  <a:close/>
                  <a:moveTo>
                    <a:pt x="329714" y="0"/>
                  </a:moveTo>
                  <a:lnTo>
                    <a:pt x="476008" y="0"/>
                  </a:lnTo>
                  <a:lnTo>
                    <a:pt x="476008" y="31142"/>
                  </a:lnTo>
                  <a:lnTo>
                    <a:pt x="421509" y="31142"/>
                  </a:lnTo>
                  <a:lnTo>
                    <a:pt x="421509" y="184091"/>
                  </a:lnTo>
                  <a:lnTo>
                    <a:pt x="384339" y="184091"/>
                  </a:lnTo>
                  <a:lnTo>
                    <a:pt x="384339" y="31142"/>
                  </a:lnTo>
                  <a:lnTo>
                    <a:pt x="329714" y="31142"/>
                  </a:lnTo>
                  <a:close/>
                  <a:moveTo>
                    <a:pt x="171450" y="0"/>
                  </a:moveTo>
                  <a:lnTo>
                    <a:pt x="231097" y="0"/>
                  </a:lnTo>
                  <a:cubicBezTo>
                    <a:pt x="253700" y="0"/>
                    <a:pt x="268434" y="921"/>
                    <a:pt x="275299" y="2763"/>
                  </a:cubicBezTo>
                  <a:cubicBezTo>
                    <a:pt x="285847" y="5525"/>
                    <a:pt x="294679" y="11532"/>
                    <a:pt x="301795" y="20783"/>
                  </a:cubicBezTo>
                  <a:cubicBezTo>
                    <a:pt x="308911" y="30033"/>
                    <a:pt x="312469" y="41984"/>
                    <a:pt x="312469" y="56634"/>
                  </a:cubicBezTo>
                  <a:cubicBezTo>
                    <a:pt x="312469" y="67936"/>
                    <a:pt x="310418" y="77437"/>
                    <a:pt x="306316" y="85139"/>
                  </a:cubicBezTo>
                  <a:cubicBezTo>
                    <a:pt x="302214" y="92841"/>
                    <a:pt x="297002" y="98889"/>
                    <a:pt x="290682" y="103285"/>
                  </a:cubicBezTo>
                  <a:cubicBezTo>
                    <a:pt x="284361" y="107680"/>
                    <a:pt x="277936" y="110589"/>
                    <a:pt x="271406" y="112012"/>
                  </a:cubicBezTo>
                  <a:cubicBezTo>
                    <a:pt x="262532" y="113770"/>
                    <a:pt x="249682" y="114649"/>
                    <a:pt x="232855" y="114649"/>
                  </a:cubicBezTo>
                  <a:lnTo>
                    <a:pt x="208619" y="114649"/>
                  </a:lnTo>
                  <a:lnTo>
                    <a:pt x="208619" y="184091"/>
                  </a:lnTo>
                  <a:lnTo>
                    <a:pt x="171450" y="184091"/>
                  </a:lnTo>
                  <a:close/>
                  <a:moveTo>
                    <a:pt x="0" y="0"/>
                  </a:moveTo>
                  <a:lnTo>
                    <a:pt x="59647" y="0"/>
                  </a:lnTo>
                  <a:cubicBezTo>
                    <a:pt x="82250" y="0"/>
                    <a:pt x="96984" y="921"/>
                    <a:pt x="103849" y="2763"/>
                  </a:cubicBezTo>
                  <a:cubicBezTo>
                    <a:pt x="114397" y="5525"/>
                    <a:pt x="123229" y="11532"/>
                    <a:pt x="130345" y="20783"/>
                  </a:cubicBezTo>
                  <a:cubicBezTo>
                    <a:pt x="137461" y="30033"/>
                    <a:pt x="141019" y="41984"/>
                    <a:pt x="141019" y="56634"/>
                  </a:cubicBezTo>
                  <a:cubicBezTo>
                    <a:pt x="141019" y="67936"/>
                    <a:pt x="138968" y="77437"/>
                    <a:pt x="134866" y="85139"/>
                  </a:cubicBezTo>
                  <a:cubicBezTo>
                    <a:pt x="130764" y="92841"/>
                    <a:pt x="125552" y="98889"/>
                    <a:pt x="119232" y="103285"/>
                  </a:cubicBezTo>
                  <a:cubicBezTo>
                    <a:pt x="112911" y="107680"/>
                    <a:pt x="106486" y="110589"/>
                    <a:pt x="99956" y="112012"/>
                  </a:cubicBezTo>
                  <a:cubicBezTo>
                    <a:pt x="91082" y="113770"/>
                    <a:pt x="78232" y="114649"/>
                    <a:pt x="61405" y="114649"/>
                  </a:cubicBezTo>
                  <a:lnTo>
                    <a:pt x="37169" y="114649"/>
                  </a:lnTo>
                  <a:lnTo>
                    <a:pt x="37169" y="184091"/>
                  </a:lnTo>
                  <a:lnTo>
                    <a:pt x="0" y="18409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Freeform: Shape 10">
              <a:extLst>
                <a:ext uri="{FF2B5EF4-FFF2-40B4-BE49-F238E27FC236}">
                  <a16:creationId xmlns:a16="http://schemas.microsoft.com/office/drawing/2014/main" xmlns="" id="{9B1FA3CF-9802-4908-BF1F-FFF6919AFED7}"/>
                </a:ext>
              </a:extLst>
            </p:cNvPr>
            <p:cNvSpPr/>
            <p:nvPr/>
          </p:nvSpPr>
          <p:spPr>
            <a:xfrm>
              <a:off x="1095829" y="5851239"/>
              <a:ext cx="164495" cy="228600"/>
            </a:xfrm>
            <a:custGeom>
              <a:avLst/>
              <a:gdLst>
                <a:gd name="connsiteX0" fmla="*/ 0 w 164495"/>
                <a:gd name="connsiteY0" fmla="*/ 208038 h 212876"/>
                <a:gd name="connsiteX1" fmla="*/ 79828 w 164495"/>
                <a:gd name="connsiteY1" fmla="*/ 0 h 212876"/>
                <a:gd name="connsiteX2" fmla="*/ 164495 w 164495"/>
                <a:gd name="connsiteY2" fmla="*/ 212876 h 212876"/>
              </a:gdLst>
              <a:ahLst/>
              <a:cxnLst>
                <a:cxn ang="0">
                  <a:pos x="connsiteX0" y="connsiteY0"/>
                </a:cxn>
                <a:cxn ang="0">
                  <a:pos x="connsiteX1" y="connsiteY1"/>
                </a:cxn>
                <a:cxn ang="0">
                  <a:pos x="connsiteX2" y="connsiteY2"/>
                </a:cxn>
              </a:cxnLst>
              <a:rect l="l" t="t" r="r" b="b"/>
              <a:pathLst>
                <a:path w="164495" h="212876">
                  <a:moveTo>
                    <a:pt x="0" y="208038"/>
                  </a:moveTo>
                  <a:lnTo>
                    <a:pt x="79828" y="0"/>
                  </a:lnTo>
                  <a:lnTo>
                    <a:pt x="164495" y="212876"/>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 name="Freeform: Shape 11">
              <a:extLst>
                <a:ext uri="{FF2B5EF4-FFF2-40B4-BE49-F238E27FC236}">
                  <a16:creationId xmlns:a16="http://schemas.microsoft.com/office/drawing/2014/main" xmlns="" id="{D67BCD5F-023B-4928-A8BA-960BE01DD3FA}"/>
                </a:ext>
              </a:extLst>
            </p:cNvPr>
            <p:cNvSpPr/>
            <p:nvPr/>
          </p:nvSpPr>
          <p:spPr>
            <a:xfrm>
              <a:off x="130155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3" name="Freeform: Shape 12">
              <a:extLst>
                <a:ext uri="{FF2B5EF4-FFF2-40B4-BE49-F238E27FC236}">
                  <a16:creationId xmlns:a16="http://schemas.microsoft.com/office/drawing/2014/main" xmlns="" id="{C9E83D94-2B8F-4267-A14B-28F4B1D232E9}"/>
                </a:ext>
              </a:extLst>
            </p:cNvPr>
            <p:cNvSpPr/>
            <p:nvPr/>
          </p:nvSpPr>
          <p:spPr>
            <a:xfrm>
              <a:off x="144438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4" name="Freeform: Shape 13">
              <a:extLst>
                <a:ext uri="{FF2B5EF4-FFF2-40B4-BE49-F238E27FC236}">
                  <a16:creationId xmlns:a16="http://schemas.microsoft.com/office/drawing/2014/main" xmlns="" id="{A09FB9A1-EA5C-4B9A-9354-78F7C28542B6}"/>
                </a:ext>
              </a:extLst>
            </p:cNvPr>
            <p:cNvSpPr/>
            <p:nvPr/>
          </p:nvSpPr>
          <p:spPr>
            <a:xfrm>
              <a:off x="2040716" y="6018447"/>
              <a:ext cx="200512" cy="61391"/>
            </a:xfrm>
            <a:custGeom>
              <a:avLst/>
              <a:gdLst>
                <a:gd name="connsiteX0" fmla="*/ 0 w 253314"/>
                <a:gd name="connsiteY0" fmla="*/ 61903 h 77558"/>
                <a:gd name="connsiteX1" fmla="*/ 14375 w 253314"/>
                <a:gd name="connsiteY1" fmla="*/ 61903 h 77558"/>
                <a:gd name="connsiteX2" fmla="*/ 14375 w 253314"/>
                <a:gd name="connsiteY2" fmla="*/ 76279 h 77558"/>
                <a:gd name="connsiteX3" fmla="*/ 0 w 253314"/>
                <a:gd name="connsiteY3" fmla="*/ 76279 h 77558"/>
                <a:gd name="connsiteX4" fmla="*/ 138233 w 253314"/>
                <a:gd name="connsiteY4" fmla="*/ 12944 h 77558"/>
                <a:gd name="connsiteX5" fmla="*/ 123141 w 253314"/>
                <a:gd name="connsiteY5" fmla="*/ 19364 h 77558"/>
                <a:gd name="connsiteX6" fmla="*/ 117411 w 253314"/>
                <a:gd name="connsiteY6" fmla="*/ 38728 h 77558"/>
                <a:gd name="connsiteX7" fmla="*/ 123294 w 253314"/>
                <a:gd name="connsiteY7" fmla="*/ 58041 h 77558"/>
                <a:gd name="connsiteX8" fmla="*/ 138233 w 253314"/>
                <a:gd name="connsiteY8" fmla="*/ 64615 h 77558"/>
                <a:gd name="connsiteX9" fmla="*/ 153095 w 253314"/>
                <a:gd name="connsiteY9" fmla="*/ 58092 h 77558"/>
                <a:gd name="connsiteX10" fmla="*/ 158902 w 253314"/>
                <a:gd name="connsiteY10" fmla="*/ 38523 h 77558"/>
                <a:gd name="connsiteX11" fmla="*/ 153248 w 253314"/>
                <a:gd name="connsiteY11" fmla="*/ 19287 h 77558"/>
                <a:gd name="connsiteX12" fmla="*/ 138233 w 253314"/>
                <a:gd name="connsiteY12" fmla="*/ 12944 h 77558"/>
                <a:gd name="connsiteX13" fmla="*/ 180872 w 253314"/>
                <a:gd name="connsiteY13" fmla="*/ 1279 h 77558"/>
                <a:gd name="connsiteX14" fmla="*/ 203536 w 253314"/>
                <a:gd name="connsiteY14" fmla="*/ 1279 h 77558"/>
                <a:gd name="connsiteX15" fmla="*/ 217144 w 253314"/>
                <a:gd name="connsiteY15" fmla="*/ 52439 h 77558"/>
                <a:gd name="connsiteX16" fmla="*/ 230599 w 253314"/>
                <a:gd name="connsiteY16" fmla="*/ 1279 h 77558"/>
                <a:gd name="connsiteX17" fmla="*/ 253314 w 253314"/>
                <a:gd name="connsiteY17" fmla="*/ 1279 h 77558"/>
                <a:gd name="connsiteX18" fmla="*/ 253314 w 253314"/>
                <a:gd name="connsiteY18" fmla="*/ 76279 h 77558"/>
                <a:gd name="connsiteX19" fmla="*/ 239245 w 253314"/>
                <a:gd name="connsiteY19" fmla="*/ 76279 h 77558"/>
                <a:gd name="connsiteX20" fmla="*/ 239245 w 253314"/>
                <a:gd name="connsiteY20" fmla="*/ 17241 h 77558"/>
                <a:gd name="connsiteX21" fmla="*/ 224358 w 253314"/>
                <a:gd name="connsiteY21" fmla="*/ 76279 h 77558"/>
                <a:gd name="connsiteX22" fmla="*/ 209778 w 253314"/>
                <a:gd name="connsiteY22" fmla="*/ 76279 h 77558"/>
                <a:gd name="connsiteX23" fmla="*/ 194941 w 253314"/>
                <a:gd name="connsiteY23" fmla="*/ 17241 h 77558"/>
                <a:gd name="connsiteX24" fmla="*/ 194941 w 253314"/>
                <a:gd name="connsiteY24" fmla="*/ 76279 h 77558"/>
                <a:gd name="connsiteX25" fmla="*/ 180872 w 253314"/>
                <a:gd name="connsiteY25" fmla="*/ 76279 h 77558"/>
                <a:gd name="connsiteX26" fmla="*/ 138080 w 253314"/>
                <a:gd name="connsiteY26" fmla="*/ 0 h 77558"/>
                <a:gd name="connsiteX27" fmla="*/ 164606 w 253314"/>
                <a:gd name="connsiteY27" fmla="*/ 10283 h 77558"/>
                <a:gd name="connsiteX28" fmla="*/ 174556 w 253314"/>
                <a:gd name="connsiteY28" fmla="*/ 38882 h 77558"/>
                <a:gd name="connsiteX29" fmla="*/ 164683 w 253314"/>
                <a:gd name="connsiteY29" fmla="*/ 67301 h 77558"/>
                <a:gd name="connsiteX30" fmla="*/ 138284 w 253314"/>
                <a:gd name="connsiteY30" fmla="*/ 77558 h 77558"/>
                <a:gd name="connsiteX31" fmla="*/ 111681 w 253314"/>
                <a:gd name="connsiteY31" fmla="*/ 67352 h 77558"/>
                <a:gd name="connsiteX32" fmla="*/ 101807 w 253314"/>
                <a:gd name="connsiteY32" fmla="*/ 39240 h 77558"/>
                <a:gd name="connsiteX33" fmla="*/ 105235 w 253314"/>
                <a:gd name="connsiteY33" fmla="*/ 20004 h 77558"/>
                <a:gd name="connsiteX34" fmla="*/ 112218 w 253314"/>
                <a:gd name="connsiteY34" fmla="*/ 9721 h 77558"/>
                <a:gd name="connsiteX35" fmla="*/ 121913 w 253314"/>
                <a:gd name="connsiteY35" fmla="*/ 2967 h 77558"/>
                <a:gd name="connsiteX36" fmla="*/ 138080 w 253314"/>
                <a:gd name="connsiteY36" fmla="*/ 0 h 77558"/>
                <a:gd name="connsiteX37" fmla="*/ 61112 w 253314"/>
                <a:gd name="connsiteY37" fmla="*/ 0 h 77558"/>
                <a:gd name="connsiteX38" fmla="*/ 83469 w 253314"/>
                <a:gd name="connsiteY38" fmla="*/ 8135 h 77558"/>
                <a:gd name="connsiteX39" fmla="*/ 91143 w 253314"/>
                <a:gd name="connsiteY39" fmla="*/ 21948 h 77558"/>
                <a:gd name="connsiteX40" fmla="*/ 76153 w 253314"/>
                <a:gd name="connsiteY40" fmla="*/ 25529 h 77558"/>
                <a:gd name="connsiteX41" fmla="*/ 70602 w 253314"/>
                <a:gd name="connsiteY41" fmla="*/ 16320 h 77558"/>
                <a:gd name="connsiteX42" fmla="*/ 60345 w 253314"/>
                <a:gd name="connsiteY42" fmla="*/ 12944 h 77558"/>
                <a:gd name="connsiteX43" fmla="*/ 46813 w 253314"/>
                <a:gd name="connsiteY43" fmla="*/ 18929 h 77558"/>
                <a:gd name="connsiteX44" fmla="*/ 41620 w 253314"/>
                <a:gd name="connsiteY44" fmla="*/ 38319 h 77558"/>
                <a:gd name="connsiteX45" fmla="*/ 46736 w 253314"/>
                <a:gd name="connsiteY45" fmla="*/ 58578 h 77558"/>
                <a:gd name="connsiteX46" fmla="*/ 60038 w 253314"/>
                <a:gd name="connsiteY46" fmla="*/ 64615 h 77558"/>
                <a:gd name="connsiteX47" fmla="*/ 70423 w 253314"/>
                <a:gd name="connsiteY47" fmla="*/ 60778 h 77558"/>
                <a:gd name="connsiteX48" fmla="*/ 76665 w 253314"/>
                <a:gd name="connsiteY48" fmla="*/ 48704 h 77558"/>
                <a:gd name="connsiteX49" fmla="*/ 91348 w 253314"/>
                <a:gd name="connsiteY49" fmla="*/ 53360 h 77558"/>
                <a:gd name="connsiteX50" fmla="*/ 80118 w 253314"/>
                <a:gd name="connsiteY50" fmla="*/ 71598 h 77558"/>
                <a:gd name="connsiteX51" fmla="*/ 60191 w 253314"/>
                <a:gd name="connsiteY51" fmla="*/ 77558 h 77558"/>
                <a:gd name="connsiteX52" fmla="*/ 35635 w 253314"/>
                <a:gd name="connsiteY52" fmla="*/ 67352 h 77558"/>
                <a:gd name="connsiteX53" fmla="*/ 26017 w 253314"/>
                <a:gd name="connsiteY53" fmla="*/ 39444 h 77558"/>
                <a:gd name="connsiteX54" fmla="*/ 35686 w 253314"/>
                <a:gd name="connsiteY54" fmla="*/ 10360 h 77558"/>
                <a:gd name="connsiteX55" fmla="*/ 61112 w 253314"/>
                <a:gd name="connsiteY55" fmla="*/ 0 h 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3314" h="77558">
                  <a:moveTo>
                    <a:pt x="0" y="61903"/>
                  </a:moveTo>
                  <a:lnTo>
                    <a:pt x="14375" y="61903"/>
                  </a:lnTo>
                  <a:lnTo>
                    <a:pt x="14375" y="76279"/>
                  </a:lnTo>
                  <a:lnTo>
                    <a:pt x="0" y="76279"/>
                  </a:lnTo>
                  <a:close/>
                  <a:moveTo>
                    <a:pt x="138233" y="12944"/>
                  </a:moveTo>
                  <a:cubicBezTo>
                    <a:pt x="131992" y="12944"/>
                    <a:pt x="126961" y="15084"/>
                    <a:pt x="123141" y="19364"/>
                  </a:cubicBezTo>
                  <a:cubicBezTo>
                    <a:pt x="119321" y="23644"/>
                    <a:pt x="117411" y="30099"/>
                    <a:pt x="117411" y="38728"/>
                  </a:cubicBezTo>
                  <a:cubicBezTo>
                    <a:pt x="117411" y="47221"/>
                    <a:pt x="119372" y="53658"/>
                    <a:pt x="123294" y="58041"/>
                  </a:cubicBezTo>
                  <a:cubicBezTo>
                    <a:pt x="127217" y="62423"/>
                    <a:pt x="132196" y="64615"/>
                    <a:pt x="138233" y="64615"/>
                  </a:cubicBezTo>
                  <a:cubicBezTo>
                    <a:pt x="144270" y="64615"/>
                    <a:pt x="149224" y="62441"/>
                    <a:pt x="153095" y="58092"/>
                  </a:cubicBezTo>
                  <a:cubicBezTo>
                    <a:pt x="156966" y="53743"/>
                    <a:pt x="158902" y="47221"/>
                    <a:pt x="158902" y="38523"/>
                  </a:cubicBezTo>
                  <a:cubicBezTo>
                    <a:pt x="158902" y="29929"/>
                    <a:pt x="157017" y="23517"/>
                    <a:pt x="153248" y="19287"/>
                  </a:cubicBezTo>
                  <a:cubicBezTo>
                    <a:pt x="149480" y="15058"/>
                    <a:pt x="144475" y="12944"/>
                    <a:pt x="138233" y="12944"/>
                  </a:cubicBezTo>
                  <a:close/>
                  <a:moveTo>
                    <a:pt x="180872" y="1279"/>
                  </a:moveTo>
                  <a:lnTo>
                    <a:pt x="203536" y="1279"/>
                  </a:lnTo>
                  <a:lnTo>
                    <a:pt x="217144" y="52439"/>
                  </a:lnTo>
                  <a:lnTo>
                    <a:pt x="230599" y="1279"/>
                  </a:lnTo>
                  <a:lnTo>
                    <a:pt x="253314" y="1279"/>
                  </a:lnTo>
                  <a:lnTo>
                    <a:pt x="253314" y="76279"/>
                  </a:lnTo>
                  <a:lnTo>
                    <a:pt x="239245" y="76279"/>
                  </a:lnTo>
                  <a:lnTo>
                    <a:pt x="239245" y="17241"/>
                  </a:lnTo>
                  <a:lnTo>
                    <a:pt x="224358" y="76279"/>
                  </a:lnTo>
                  <a:lnTo>
                    <a:pt x="209778" y="76279"/>
                  </a:lnTo>
                  <a:lnTo>
                    <a:pt x="194941" y="17241"/>
                  </a:lnTo>
                  <a:lnTo>
                    <a:pt x="194941" y="76279"/>
                  </a:lnTo>
                  <a:lnTo>
                    <a:pt x="180872" y="76279"/>
                  </a:lnTo>
                  <a:close/>
                  <a:moveTo>
                    <a:pt x="138080" y="0"/>
                  </a:moveTo>
                  <a:cubicBezTo>
                    <a:pt x="149130" y="0"/>
                    <a:pt x="157972" y="3428"/>
                    <a:pt x="164606" y="10283"/>
                  </a:cubicBezTo>
                  <a:cubicBezTo>
                    <a:pt x="171240" y="17139"/>
                    <a:pt x="174556" y="26671"/>
                    <a:pt x="174556" y="38882"/>
                  </a:cubicBezTo>
                  <a:cubicBezTo>
                    <a:pt x="174556" y="50989"/>
                    <a:pt x="171265" y="60462"/>
                    <a:pt x="164683" y="67301"/>
                  </a:cubicBezTo>
                  <a:cubicBezTo>
                    <a:pt x="158100" y="74139"/>
                    <a:pt x="149301" y="77558"/>
                    <a:pt x="138284" y="77558"/>
                  </a:cubicBezTo>
                  <a:cubicBezTo>
                    <a:pt x="127131" y="77558"/>
                    <a:pt x="118264" y="74156"/>
                    <a:pt x="111681" y="67352"/>
                  </a:cubicBezTo>
                  <a:cubicBezTo>
                    <a:pt x="105099" y="60548"/>
                    <a:pt x="101807" y="51177"/>
                    <a:pt x="101807" y="39240"/>
                  </a:cubicBezTo>
                  <a:cubicBezTo>
                    <a:pt x="101807" y="31600"/>
                    <a:pt x="102950" y="25188"/>
                    <a:pt x="105235" y="20004"/>
                  </a:cubicBezTo>
                  <a:cubicBezTo>
                    <a:pt x="106940" y="16184"/>
                    <a:pt x="109268" y="12756"/>
                    <a:pt x="112218" y="9721"/>
                  </a:cubicBezTo>
                  <a:cubicBezTo>
                    <a:pt x="115169" y="6685"/>
                    <a:pt x="118400" y="4434"/>
                    <a:pt x="121913" y="2967"/>
                  </a:cubicBezTo>
                  <a:cubicBezTo>
                    <a:pt x="126586" y="989"/>
                    <a:pt x="131975" y="0"/>
                    <a:pt x="138080" y="0"/>
                  </a:cubicBezTo>
                  <a:close/>
                  <a:moveTo>
                    <a:pt x="61112" y="0"/>
                  </a:moveTo>
                  <a:cubicBezTo>
                    <a:pt x="70287" y="0"/>
                    <a:pt x="77739" y="2712"/>
                    <a:pt x="83469" y="8135"/>
                  </a:cubicBezTo>
                  <a:cubicBezTo>
                    <a:pt x="86880" y="11341"/>
                    <a:pt x="89438" y="15945"/>
                    <a:pt x="91143" y="21948"/>
                  </a:cubicBezTo>
                  <a:lnTo>
                    <a:pt x="76153" y="25529"/>
                  </a:lnTo>
                  <a:cubicBezTo>
                    <a:pt x="75266" y="21641"/>
                    <a:pt x="73416" y="18571"/>
                    <a:pt x="70602" y="16320"/>
                  </a:cubicBezTo>
                  <a:cubicBezTo>
                    <a:pt x="67788" y="14069"/>
                    <a:pt x="64369" y="12944"/>
                    <a:pt x="60345" y="12944"/>
                  </a:cubicBezTo>
                  <a:cubicBezTo>
                    <a:pt x="54785" y="12944"/>
                    <a:pt x="50275" y="14939"/>
                    <a:pt x="46813" y="18929"/>
                  </a:cubicBezTo>
                  <a:cubicBezTo>
                    <a:pt x="43351" y="22920"/>
                    <a:pt x="41620" y="29383"/>
                    <a:pt x="41620" y="38319"/>
                  </a:cubicBezTo>
                  <a:cubicBezTo>
                    <a:pt x="41620" y="47800"/>
                    <a:pt x="43326" y="54553"/>
                    <a:pt x="46736" y="58578"/>
                  </a:cubicBezTo>
                  <a:cubicBezTo>
                    <a:pt x="50147" y="62603"/>
                    <a:pt x="54581" y="64615"/>
                    <a:pt x="60038" y="64615"/>
                  </a:cubicBezTo>
                  <a:cubicBezTo>
                    <a:pt x="64062" y="64615"/>
                    <a:pt x="67524" y="63336"/>
                    <a:pt x="70423" y="60778"/>
                  </a:cubicBezTo>
                  <a:cubicBezTo>
                    <a:pt x="73322" y="58220"/>
                    <a:pt x="75403" y="54195"/>
                    <a:pt x="76665" y="48704"/>
                  </a:cubicBezTo>
                  <a:lnTo>
                    <a:pt x="91348" y="53360"/>
                  </a:lnTo>
                  <a:cubicBezTo>
                    <a:pt x="89097" y="61545"/>
                    <a:pt x="85353" y="67625"/>
                    <a:pt x="80118" y="71598"/>
                  </a:cubicBezTo>
                  <a:cubicBezTo>
                    <a:pt x="74883" y="75572"/>
                    <a:pt x="68240" y="77558"/>
                    <a:pt x="60191" y="77558"/>
                  </a:cubicBezTo>
                  <a:cubicBezTo>
                    <a:pt x="50232" y="77558"/>
                    <a:pt x="42047" y="74156"/>
                    <a:pt x="35635" y="67352"/>
                  </a:cubicBezTo>
                  <a:cubicBezTo>
                    <a:pt x="29223" y="60548"/>
                    <a:pt x="26017" y="51245"/>
                    <a:pt x="26017" y="39444"/>
                  </a:cubicBezTo>
                  <a:cubicBezTo>
                    <a:pt x="26017" y="26961"/>
                    <a:pt x="29240" y="17267"/>
                    <a:pt x="35686" y="10360"/>
                  </a:cubicBezTo>
                  <a:cubicBezTo>
                    <a:pt x="42132" y="3453"/>
                    <a:pt x="50607" y="0"/>
                    <a:pt x="6111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p>
          </p:txBody>
        </p:sp>
      </p:grpSp>
      <p:sp>
        <p:nvSpPr>
          <p:cNvPr id="22" name="TextBox 21">
            <a:extLst>
              <a:ext uri="{FF2B5EF4-FFF2-40B4-BE49-F238E27FC236}">
                <a16:creationId xmlns:a16="http://schemas.microsoft.com/office/drawing/2014/main" xmlns="" id="{7DC83D12-1353-440F-A5DC-1ACD4C118187}"/>
              </a:ext>
            </a:extLst>
          </p:cNvPr>
          <p:cNvSpPr txBox="1"/>
          <p:nvPr/>
        </p:nvSpPr>
        <p:spPr>
          <a:xfrm>
            <a:off x="6903174" y="5706336"/>
            <a:ext cx="5008380" cy="379656"/>
          </a:xfrm>
          <a:prstGeom prst="rect">
            <a:avLst/>
          </a:prstGeom>
          <a:noFill/>
        </p:spPr>
        <p:txBody>
          <a:bodyPr wrap="square" rtlCol="0" anchor="ctr">
            <a:spAutoFit/>
          </a:bodyPr>
          <a:lstStyle/>
          <a:p>
            <a:pPr algn="r"/>
            <a:r>
              <a:rPr lang="mn-MN" altLang="ko-KR" sz="1867" b="1" dirty="0" smtClean="0">
                <a:solidFill>
                  <a:schemeClr val="bg1"/>
                </a:solidFill>
                <a:cs typeface="Arial" pitchFamily="34" charset="0"/>
              </a:rPr>
              <a:t>Б.Пүрэвбаяр </a:t>
            </a:r>
            <a:r>
              <a:rPr lang="en-US" altLang="ko-KR" sz="1867" b="1" dirty="0" smtClean="0">
                <a:solidFill>
                  <a:schemeClr val="bg1"/>
                </a:solidFill>
                <a:cs typeface="Arial" pitchFamily="34" charset="0"/>
              </a:rPr>
              <a:t>18B1NUM2947</a:t>
            </a:r>
            <a:endParaRPr lang="ko-KR" altLang="en-US" sz="1867" b="1" dirty="0">
              <a:solidFill>
                <a:schemeClr val="bg1"/>
              </a:solidFill>
              <a:cs typeface="Arial" pitchFamily="34" charset="0"/>
            </a:endParaRPr>
          </a:p>
        </p:txBody>
      </p:sp>
      <p:sp>
        <p:nvSpPr>
          <p:cNvPr id="15" name="TextBox 14">
            <a:extLst>
              <a:ext uri="{FF2B5EF4-FFF2-40B4-BE49-F238E27FC236}">
                <a16:creationId xmlns:a16="http://schemas.microsoft.com/office/drawing/2014/main" xmlns="" id="{7DC83D12-1353-440F-A5DC-1ACD4C118187}"/>
              </a:ext>
            </a:extLst>
          </p:cNvPr>
          <p:cNvSpPr txBox="1"/>
          <p:nvPr/>
        </p:nvSpPr>
        <p:spPr>
          <a:xfrm>
            <a:off x="1157148" y="2156915"/>
            <a:ext cx="8718372" cy="707886"/>
          </a:xfrm>
          <a:prstGeom prst="rect">
            <a:avLst/>
          </a:prstGeom>
          <a:noFill/>
        </p:spPr>
        <p:txBody>
          <a:bodyPr wrap="square" rtlCol="0" anchor="ctr">
            <a:spAutoFit/>
          </a:bodyPr>
          <a:lstStyle/>
          <a:p>
            <a:pPr algn="r"/>
            <a:r>
              <a:rPr lang="en-US" altLang="ko-KR" sz="4000" b="1" dirty="0" smtClean="0">
                <a:solidFill>
                  <a:schemeClr val="bg1"/>
                </a:solidFill>
                <a:latin typeface="Times New Roman" panose="02020603050405020304" pitchFamily="18" charset="0"/>
                <a:cs typeface="Times New Roman" panose="02020603050405020304" pitchFamily="18" charset="0"/>
              </a:rPr>
              <a:t>E-Government &amp; E-Governance</a:t>
            </a:r>
            <a:endParaRPr lang="ko-KR" altLang="en-US" sz="4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6685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xmlns="" id="{2A65F9EF-384F-4ABB-B0BD-8AA3DEABF65E}"/>
              </a:ext>
            </a:extLst>
          </p:cNvPr>
          <p:cNvSpPr/>
          <p:nvPr/>
        </p:nvSpPr>
        <p:spPr>
          <a:xfrm>
            <a:off x="218914" y="39381"/>
            <a:ext cx="11782426" cy="6553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 Placeholder 1"/>
          <p:cNvSpPr>
            <a:spLocks noGrp="1"/>
          </p:cNvSpPr>
          <p:nvPr>
            <p:ph type="body" sz="quarter" idx="10"/>
          </p:nvPr>
        </p:nvSpPr>
        <p:spPr>
          <a:xfrm>
            <a:off x="323529" y="501545"/>
            <a:ext cx="11573197" cy="724247"/>
          </a:xfrm>
        </p:spPr>
        <p:txBody>
          <a:bodyPr>
            <a:normAutofit fontScale="92500" lnSpcReduction="10000"/>
          </a:bodyPr>
          <a:lstStyle/>
          <a:p>
            <a:r>
              <a:rPr lang="mn-MN" b="1" dirty="0" smtClean="0">
                <a:solidFill>
                  <a:schemeClr val="bg1"/>
                </a:solidFill>
                <a:latin typeface="Times New Roman" panose="02020603050405020304" pitchFamily="18" charset="0"/>
                <a:cs typeface="Times New Roman" panose="02020603050405020304" pitchFamily="18" charset="0"/>
              </a:rPr>
              <a:t>Эх сурвалж</a:t>
            </a:r>
            <a:endParaRPr lang="en-US" b="1" dirty="0">
              <a:solidFill>
                <a:schemeClr val="bg1"/>
              </a:solidFill>
              <a:latin typeface="Times New Roman" panose="02020603050405020304" pitchFamily="18" charset="0"/>
              <a:cs typeface="Times New Roman" panose="02020603050405020304" pitchFamily="18" charset="0"/>
            </a:endParaRPr>
          </a:p>
        </p:txBody>
      </p:sp>
      <p:grpSp>
        <p:nvGrpSpPr>
          <p:cNvPr id="19" name="Group 18">
            <a:extLst>
              <a:ext uri="{FF2B5EF4-FFF2-40B4-BE49-F238E27FC236}">
                <a16:creationId xmlns:a16="http://schemas.microsoft.com/office/drawing/2014/main" xmlns="" id="{9FCCF21C-A2F7-402D-B2B5-E5D231E4F7FC}"/>
              </a:ext>
            </a:extLst>
          </p:cNvPr>
          <p:cNvGrpSpPr/>
          <p:nvPr/>
        </p:nvGrpSpPr>
        <p:grpSpPr>
          <a:xfrm>
            <a:off x="323529" y="3969815"/>
            <a:ext cx="4613821" cy="2622766"/>
            <a:chOff x="234404" y="1436164"/>
            <a:chExt cx="5861596" cy="3332075"/>
          </a:xfrm>
        </p:grpSpPr>
        <p:sp>
          <p:nvSpPr>
            <p:cNvPr id="4" name="Freeform 13">
              <a:extLst>
                <a:ext uri="{FF2B5EF4-FFF2-40B4-BE49-F238E27FC236}">
                  <a16:creationId xmlns:a16="http://schemas.microsoft.com/office/drawing/2014/main" xmlns="" id="{4803780A-A761-4921-A36D-BEAF4F2AF52E}"/>
                </a:ext>
              </a:extLst>
            </p:cNvPr>
            <p:cNvSpPr>
              <a:spLocks noChangeAspect="1"/>
            </p:cNvSpPr>
            <p:nvPr/>
          </p:nvSpPr>
          <p:spPr>
            <a:xfrm flipH="1">
              <a:off x="579500" y="2412464"/>
              <a:ext cx="1864005" cy="1004294"/>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 name="Freeform 15">
              <a:extLst>
                <a:ext uri="{FF2B5EF4-FFF2-40B4-BE49-F238E27FC236}">
                  <a16:creationId xmlns:a16="http://schemas.microsoft.com/office/drawing/2014/main" xmlns="" id="{7317AFF8-0932-4ACE-96C5-119F1D5BA035}"/>
                </a:ext>
              </a:extLst>
            </p:cNvPr>
            <p:cNvSpPr>
              <a:spLocks noChangeAspect="1"/>
            </p:cNvSpPr>
            <p:nvPr/>
          </p:nvSpPr>
          <p:spPr>
            <a:xfrm flipH="1">
              <a:off x="4179022" y="2082003"/>
              <a:ext cx="1916978" cy="1032835"/>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6" name="Freeform 16">
              <a:extLst>
                <a:ext uri="{FF2B5EF4-FFF2-40B4-BE49-F238E27FC236}">
                  <a16:creationId xmlns:a16="http://schemas.microsoft.com/office/drawing/2014/main" xmlns="" id="{FB781256-93F7-40F6-A3A0-553B442926C4}"/>
                </a:ext>
              </a:extLst>
            </p:cNvPr>
            <p:cNvSpPr>
              <a:spLocks noChangeAspect="1"/>
            </p:cNvSpPr>
            <p:nvPr/>
          </p:nvSpPr>
          <p:spPr>
            <a:xfrm flipH="1">
              <a:off x="3725164" y="3077753"/>
              <a:ext cx="620266" cy="334189"/>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Freeform 17">
              <a:extLst>
                <a:ext uri="{FF2B5EF4-FFF2-40B4-BE49-F238E27FC236}">
                  <a16:creationId xmlns:a16="http://schemas.microsoft.com/office/drawing/2014/main" xmlns="" id="{EC84B727-211D-4CC6-87F2-5ECA380B47D9}"/>
                </a:ext>
              </a:extLst>
            </p:cNvPr>
            <p:cNvSpPr>
              <a:spLocks noChangeAspect="1"/>
            </p:cNvSpPr>
            <p:nvPr/>
          </p:nvSpPr>
          <p:spPr>
            <a:xfrm flipH="1">
              <a:off x="2377432" y="1436164"/>
              <a:ext cx="682413" cy="367674"/>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8" name="Freeform 19">
              <a:extLst>
                <a:ext uri="{FF2B5EF4-FFF2-40B4-BE49-F238E27FC236}">
                  <a16:creationId xmlns:a16="http://schemas.microsoft.com/office/drawing/2014/main" xmlns="" id="{315B8E66-48EE-4714-8FF9-0741A066F61F}"/>
                </a:ext>
              </a:extLst>
            </p:cNvPr>
            <p:cNvSpPr>
              <a:spLocks noChangeAspect="1"/>
            </p:cNvSpPr>
            <p:nvPr/>
          </p:nvSpPr>
          <p:spPr>
            <a:xfrm flipH="1">
              <a:off x="3881518" y="1466188"/>
              <a:ext cx="682413" cy="367674"/>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9" name="Freeform 11">
              <a:extLst>
                <a:ext uri="{FF2B5EF4-FFF2-40B4-BE49-F238E27FC236}">
                  <a16:creationId xmlns:a16="http://schemas.microsoft.com/office/drawing/2014/main" xmlns="" id="{3179E15A-E6A6-4997-AC13-262ED3F3C64B}"/>
                </a:ext>
              </a:extLst>
            </p:cNvPr>
            <p:cNvSpPr/>
            <p:nvPr/>
          </p:nvSpPr>
          <p:spPr>
            <a:xfrm>
              <a:off x="2560213" y="1751374"/>
              <a:ext cx="1864003" cy="1135526"/>
            </a:xfrm>
            <a:custGeom>
              <a:avLst/>
              <a:gdLst>
                <a:gd name="connsiteX0" fmla="*/ 590550 w 2305050"/>
                <a:gd name="connsiteY0" fmla="*/ 1571625 h 1571625"/>
                <a:gd name="connsiteX1" fmla="*/ 1952625 w 2305050"/>
                <a:gd name="connsiteY1" fmla="*/ 1504950 h 1571625"/>
                <a:gd name="connsiteX2" fmla="*/ 2305050 w 2305050"/>
                <a:gd name="connsiteY2" fmla="*/ 876300 h 1571625"/>
                <a:gd name="connsiteX3" fmla="*/ 1762125 w 2305050"/>
                <a:gd name="connsiteY3" fmla="*/ 885825 h 1571625"/>
                <a:gd name="connsiteX4" fmla="*/ 2047875 w 2305050"/>
                <a:gd name="connsiteY4" fmla="*/ 409575 h 1571625"/>
                <a:gd name="connsiteX5" fmla="*/ 1581150 w 2305050"/>
                <a:gd name="connsiteY5" fmla="*/ 390525 h 1571625"/>
                <a:gd name="connsiteX6" fmla="*/ 1495425 w 2305050"/>
                <a:gd name="connsiteY6" fmla="*/ 1019175 h 1571625"/>
                <a:gd name="connsiteX7" fmla="*/ 1190625 w 2305050"/>
                <a:gd name="connsiteY7" fmla="*/ 0 h 1571625"/>
                <a:gd name="connsiteX8" fmla="*/ 542925 w 2305050"/>
                <a:gd name="connsiteY8" fmla="*/ 352425 h 1571625"/>
                <a:gd name="connsiteX9" fmla="*/ 1028700 w 2305050"/>
                <a:gd name="connsiteY9" fmla="*/ 923925 h 1571625"/>
                <a:gd name="connsiteX10" fmla="*/ 0 w 2305050"/>
                <a:gd name="connsiteY10" fmla="*/ 695325 h 1571625"/>
                <a:gd name="connsiteX11" fmla="*/ 590550 w 2305050"/>
                <a:gd name="connsiteY11" fmla="*/ 1571625 h 1571625"/>
                <a:gd name="connsiteX0" fmla="*/ 590550 w 2305050"/>
                <a:gd name="connsiteY0" fmla="*/ 1571625 h 1571625"/>
                <a:gd name="connsiteX1" fmla="*/ 1952625 w 2305050"/>
                <a:gd name="connsiteY1" fmla="*/ 1504950 h 1571625"/>
                <a:gd name="connsiteX2" fmla="*/ 2305050 w 2305050"/>
                <a:gd name="connsiteY2" fmla="*/ 876300 h 1571625"/>
                <a:gd name="connsiteX3" fmla="*/ 1762125 w 2305050"/>
                <a:gd name="connsiteY3" fmla="*/ 885825 h 1571625"/>
                <a:gd name="connsiteX4" fmla="*/ 2047875 w 2305050"/>
                <a:gd name="connsiteY4" fmla="*/ 409575 h 1571625"/>
                <a:gd name="connsiteX5" fmla="*/ 1581150 w 2305050"/>
                <a:gd name="connsiteY5" fmla="*/ 390525 h 1571625"/>
                <a:gd name="connsiteX6" fmla="*/ 1495425 w 2305050"/>
                <a:gd name="connsiteY6" fmla="*/ 1019175 h 1571625"/>
                <a:gd name="connsiteX7" fmla="*/ 1190625 w 2305050"/>
                <a:gd name="connsiteY7" fmla="*/ 0 h 1571625"/>
                <a:gd name="connsiteX8" fmla="*/ 542925 w 2305050"/>
                <a:gd name="connsiteY8" fmla="*/ 378853 h 1571625"/>
                <a:gd name="connsiteX9" fmla="*/ 1028700 w 2305050"/>
                <a:gd name="connsiteY9" fmla="*/ 923925 h 1571625"/>
                <a:gd name="connsiteX10" fmla="*/ 0 w 2305050"/>
                <a:gd name="connsiteY10" fmla="*/ 695325 h 1571625"/>
                <a:gd name="connsiteX11" fmla="*/ 590550 w 2305050"/>
                <a:gd name="connsiteY11" fmla="*/ 1571625 h 1571625"/>
                <a:gd name="connsiteX0" fmla="*/ 590550 w 2305050"/>
                <a:gd name="connsiteY0" fmla="*/ 1571625 h 1571625"/>
                <a:gd name="connsiteX1" fmla="*/ 1952625 w 2305050"/>
                <a:gd name="connsiteY1" fmla="*/ 1504950 h 1571625"/>
                <a:gd name="connsiteX2" fmla="*/ 2305050 w 2305050"/>
                <a:gd name="connsiteY2" fmla="*/ 876300 h 1571625"/>
                <a:gd name="connsiteX3" fmla="*/ 1762125 w 2305050"/>
                <a:gd name="connsiteY3" fmla="*/ 885825 h 1571625"/>
                <a:gd name="connsiteX4" fmla="*/ 2047875 w 2305050"/>
                <a:gd name="connsiteY4" fmla="*/ 409575 h 1571625"/>
                <a:gd name="connsiteX5" fmla="*/ 1581150 w 2305050"/>
                <a:gd name="connsiteY5" fmla="*/ 390525 h 1571625"/>
                <a:gd name="connsiteX6" fmla="*/ 1495425 w 2305050"/>
                <a:gd name="connsiteY6" fmla="*/ 1019175 h 1571625"/>
                <a:gd name="connsiteX7" fmla="*/ 1190625 w 2305050"/>
                <a:gd name="connsiteY7" fmla="*/ 0 h 1571625"/>
                <a:gd name="connsiteX8" fmla="*/ 542925 w 2305050"/>
                <a:gd name="connsiteY8" fmla="*/ 378853 h 1571625"/>
                <a:gd name="connsiteX9" fmla="*/ 1028700 w 2305050"/>
                <a:gd name="connsiteY9" fmla="*/ 923925 h 1571625"/>
                <a:gd name="connsiteX10" fmla="*/ 0 w 2305050"/>
                <a:gd name="connsiteY10" fmla="*/ 695325 h 1571625"/>
                <a:gd name="connsiteX11" fmla="*/ 590550 w 2305050"/>
                <a:gd name="connsiteY11" fmla="*/ 1571625 h 1571625"/>
                <a:gd name="connsiteX0" fmla="*/ 590550 w 2305050"/>
                <a:gd name="connsiteY0" fmla="*/ 1539911 h 1539911"/>
                <a:gd name="connsiteX1" fmla="*/ 1952625 w 2305050"/>
                <a:gd name="connsiteY1" fmla="*/ 1473236 h 1539911"/>
                <a:gd name="connsiteX2" fmla="*/ 2305050 w 2305050"/>
                <a:gd name="connsiteY2" fmla="*/ 844586 h 1539911"/>
                <a:gd name="connsiteX3" fmla="*/ 1762125 w 2305050"/>
                <a:gd name="connsiteY3" fmla="*/ 854111 h 1539911"/>
                <a:gd name="connsiteX4" fmla="*/ 2047875 w 2305050"/>
                <a:gd name="connsiteY4" fmla="*/ 377861 h 1539911"/>
                <a:gd name="connsiteX5" fmla="*/ 1581150 w 2305050"/>
                <a:gd name="connsiteY5" fmla="*/ 358811 h 1539911"/>
                <a:gd name="connsiteX6" fmla="*/ 1495425 w 2305050"/>
                <a:gd name="connsiteY6" fmla="*/ 987461 h 1539911"/>
                <a:gd name="connsiteX7" fmla="*/ 1195910 w 2305050"/>
                <a:gd name="connsiteY7" fmla="*/ 0 h 1539911"/>
                <a:gd name="connsiteX8" fmla="*/ 542925 w 2305050"/>
                <a:gd name="connsiteY8" fmla="*/ 347139 h 1539911"/>
                <a:gd name="connsiteX9" fmla="*/ 1028700 w 2305050"/>
                <a:gd name="connsiteY9" fmla="*/ 892211 h 1539911"/>
                <a:gd name="connsiteX10" fmla="*/ 0 w 2305050"/>
                <a:gd name="connsiteY10" fmla="*/ 663611 h 1539911"/>
                <a:gd name="connsiteX11" fmla="*/ 590550 w 2305050"/>
                <a:gd name="connsiteY11" fmla="*/ 1539911 h 1539911"/>
                <a:gd name="connsiteX0" fmla="*/ 590550 w 2305050"/>
                <a:gd name="connsiteY0" fmla="*/ 1565699 h 1565699"/>
                <a:gd name="connsiteX1" fmla="*/ 1952625 w 2305050"/>
                <a:gd name="connsiteY1" fmla="*/ 1499024 h 1565699"/>
                <a:gd name="connsiteX2" fmla="*/ 2305050 w 2305050"/>
                <a:gd name="connsiteY2" fmla="*/ 870374 h 1565699"/>
                <a:gd name="connsiteX3" fmla="*/ 1762125 w 2305050"/>
                <a:gd name="connsiteY3" fmla="*/ 879899 h 1565699"/>
                <a:gd name="connsiteX4" fmla="*/ 2047875 w 2305050"/>
                <a:gd name="connsiteY4" fmla="*/ 403649 h 1565699"/>
                <a:gd name="connsiteX5" fmla="*/ 1581150 w 2305050"/>
                <a:gd name="connsiteY5" fmla="*/ 384599 h 1565699"/>
                <a:gd name="connsiteX6" fmla="*/ 1495425 w 2305050"/>
                <a:gd name="connsiteY6" fmla="*/ 1013249 h 1565699"/>
                <a:gd name="connsiteX7" fmla="*/ 1195910 w 2305050"/>
                <a:gd name="connsiteY7" fmla="*/ 25788 h 1565699"/>
                <a:gd name="connsiteX8" fmla="*/ 542925 w 2305050"/>
                <a:gd name="connsiteY8" fmla="*/ 372927 h 1565699"/>
                <a:gd name="connsiteX9" fmla="*/ 1028700 w 2305050"/>
                <a:gd name="connsiteY9" fmla="*/ 917999 h 1565699"/>
                <a:gd name="connsiteX10" fmla="*/ 0 w 2305050"/>
                <a:gd name="connsiteY10" fmla="*/ 689399 h 1565699"/>
                <a:gd name="connsiteX11" fmla="*/ 590550 w 2305050"/>
                <a:gd name="connsiteY11" fmla="*/ 1565699 h 1565699"/>
                <a:gd name="connsiteX0" fmla="*/ 590550 w 2305050"/>
                <a:gd name="connsiteY0" fmla="*/ 1565699 h 1565699"/>
                <a:gd name="connsiteX1" fmla="*/ 1952625 w 2305050"/>
                <a:gd name="connsiteY1" fmla="*/ 1499024 h 1565699"/>
                <a:gd name="connsiteX2" fmla="*/ 2305050 w 2305050"/>
                <a:gd name="connsiteY2" fmla="*/ 870374 h 1565699"/>
                <a:gd name="connsiteX3" fmla="*/ 1762125 w 2305050"/>
                <a:gd name="connsiteY3" fmla="*/ 879899 h 1565699"/>
                <a:gd name="connsiteX4" fmla="*/ 2047875 w 2305050"/>
                <a:gd name="connsiteY4" fmla="*/ 403649 h 1565699"/>
                <a:gd name="connsiteX5" fmla="*/ 1581150 w 2305050"/>
                <a:gd name="connsiteY5" fmla="*/ 384599 h 1565699"/>
                <a:gd name="connsiteX6" fmla="*/ 1495425 w 2305050"/>
                <a:gd name="connsiteY6" fmla="*/ 1013249 h 1565699"/>
                <a:gd name="connsiteX7" fmla="*/ 1195910 w 2305050"/>
                <a:gd name="connsiteY7" fmla="*/ 25788 h 1565699"/>
                <a:gd name="connsiteX8" fmla="*/ 521783 w 2305050"/>
                <a:gd name="connsiteY8" fmla="*/ 372927 h 1565699"/>
                <a:gd name="connsiteX9" fmla="*/ 1028700 w 2305050"/>
                <a:gd name="connsiteY9" fmla="*/ 917999 h 1565699"/>
                <a:gd name="connsiteX10" fmla="*/ 0 w 2305050"/>
                <a:gd name="connsiteY10" fmla="*/ 689399 h 1565699"/>
                <a:gd name="connsiteX11" fmla="*/ 590550 w 2305050"/>
                <a:gd name="connsiteY11" fmla="*/ 1565699 h 1565699"/>
                <a:gd name="connsiteX0" fmla="*/ 590550 w 2305050"/>
                <a:gd name="connsiteY0" fmla="*/ 1556076 h 1556076"/>
                <a:gd name="connsiteX1" fmla="*/ 1952625 w 2305050"/>
                <a:gd name="connsiteY1" fmla="*/ 1489401 h 1556076"/>
                <a:gd name="connsiteX2" fmla="*/ 2305050 w 2305050"/>
                <a:gd name="connsiteY2" fmla="*/ 860751 h 1556076"/>
                <a:gd name="connsiteX3" fmla="*/ 1762125 w 2305050"/>
                <a:gd name="connsiteY3" fmla="*/ 870276 h 1556076"/>
                <a:gd name="connsiteX4" fmla="*/ 2047875 w 2305050"/>
                <a:gd name="connsiteY4" fmla="*/ 394026 h 1556076"/>
                <a:gd name="connsiteX5" fmla="*/ 1581150 w 2305050"/>
                <a:gd name="connsiteY5" fmla="*/ 374976 h 1556076"/>
                <a:gd name="connsiteX6" fmla="*/ 1495425 w 2305050"/>
                <a:gd name="connsiteY6" fmla="*/ 1003626 h 1556076"/>
                <a:gd name="connsiteX7" fmla="*/ 1195910 w 2305050"/>
                <a:gd name="connsiteY7" fmla="*/ 16165 h 1556076"/>
                <a:gd name="connsiteX8" fmla="*/ 521783 w 2305050"/>
                <a:gd name="connsiteY8" fmla="*/ 363304 h 1556076"/>
                <a:gd name="connsiteX9" fmla="*/ 1028700 w 2305050"/>
                <a:gd name="connsiteY9" fmla="*/ 908376 h 1556076"/>
                <a:gd name="connsiteX10" fmla="*/ 0 w 2305050"/>
                <a:gd name="connsiteY10" fmla="*/ 679776 h 1556076"/>
                <a:gd name="connsiteX11" fmla="*/ 590550 w 2305050"/>
                <a:gd name="connsiteY11" fmla="*/ 1556076 h 1556076"/>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81150 w 2305050"/>
                <a:gd name="connsiteY5" fmla="*/ 376239 h 1557339"/>
                <a:gd name="connsiteX6" fmla="*/ 1495425 w 2305050"/>
                <a:gd name="connsiteY6" fmla="*/ 1004889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81150 w 2305050"/>
                <a:gd name="connsiteY5" fmla="*/ 376239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81150 w 2305050"/>
                <a:gd name="connsiteY5" fmla="*/ 376239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81150 w 2305050"/>
                <a:gd name="connsiteY5" fmla="*/ 376239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88539"/>
                <a:gd name="connsiteY0" fmla="*/ 1557339 h 1557339"/>
                <a:gd name="connsiteX1" fmla="*/ 1952625 w 2388539"/>
                <a:gd name="connsiteY1" fmla="*/ 1490664 h 1557339"/>
                <a:gd name="connsiteX2" fmla="*/ 2388539 w 2388539"/>
                <a:gd name="connsiteY2" fmla="*/ 1017065 h 1557339"/>
                <a:gd name="connsiteX3" fmla="*/ 1846694 w 2388539"/>
                <a:gd name="connsiteY3" fmla="*/ 818683 h 1557339"/>
                <a:gd name="connsiteX4" fmla="*/ 2144446 w 2388539"/>
                <a:gd name="connsiteY4" fmla="*/ 775628 h 1557339"/>
                <a:gd name="connsiteX5" fmla="*/ 2047875 w 2388539"/>
                <a:gd name="connsiteY5" fmla="*/ 395289 h 1557339"/>
                <a:gd name="connsiteX6" fmla="*/ 1597007 w 2388539"/>
                <a:gd name="connsiteY6" fmla="*/ 370953 h 1557339"/>
                <a:gd name="connsiteX7" fmla="*/ 1537710 w 2388539"/>
                <a:gd name="connsiteY7" fmla="*/ 878035 h 1557339"/>
                <a:gd name="connsiteX8" fmla="*/ 1195910 w 2388539"/>
                <a:gd name="connsiteY8" fmla="*/ 17428 h 1557339"/>
                <a:gd name="connsiteX9" fmla="*/ 521783 w 2388539"/>
                <a:gd name="connsiteY9" fmla="*/ 364567 h 1557339"/>
                <a:gd name="connsiteX10" fmla="*/ 1028700 w 2388539"/>
                <a:gd name="connsiteY10" fmla="*/ 909639 h 1557339"/>
                <a:gd name="connsiteX11" fmla="*/ 0 w 2388539"/>
                <a:gd name="connsiteY11" fmla="*/ 681039 h 1557339"/>
                <a:gd name="connsiteX12" fmla="*/ 590550 w 2388539"/>
                <a:gd name="connsiteY12" fmla="*/ 1557339 h 1557339"/>
                <a:gd name="connsiteX0" fmla="*/ 590550 w 2388539"/>
                <a:gd name="connsiteY0" fmla="*/ 1557339 h 1557339"/>
                <a:gd name="connsiteX1" fmla="*/ 1952625 w 2388539"/>
                <a:gd name="connsiteY1" fmla="*/ 1490664 h 1557339"/>
                <a:gd name="connsiteX2" fmla="*/ 2388539 w 2388539"/>
                <a:gd name="connsiteY2" fmla="*/ 1017065 h 1557339"/>
                <a:gd name="connsiteX3" fmla="*/ 1846694 w 2388539"/>
                <a:gd name="connsiteY3" fmla="*/ 818683 h 1557339"/>
                <a:gd name="connsiteX4" fmla="*/ 2144446 w 2388539"/>
                <a:gd name="connsiteY4" fmla="*/ 775628 h 1557339"/>
                <a:gd name="connsiteX5" fmla="*/ 2047875 w 2388539"/>
                <a:gd name="connsiteY5" fmla="*/ 395289 h 1557339"/>
                <a:gd name="connsiteX6" fmla="*/ 1597007 w 2388539"/>
                <a:gd name="connsiteY6" fmla="*/ 370953 h 1557339"/>
                <a:gd name="connsiteX7" fmla="*/ 1537710 w 2388539"/>
                <a:gd name="connsiteY7" fmla="*/ 878035 h 1557339"/>
                <a:gd name="connsiteX8" fmla="*/ 1195910 w 2388539"/>
                <a:gd name="connsiteY8" fmla="*/ 17428 h 1557339"/>
                <a:gd name="connsiteX9" fmla="*/ 521783 w 2388539"/>
                <a:gd name="connsiteY9" fmla="*/ 364567 h 1557339"/>
                <a:gd name="connsiteX10" fmla="*/ 1028700 w 2388539"/>
                <a:gd name="connsiteY10" fmla="*/ 909639 h 1557339"/>
                <a:gd name="connsiteX11" fmla="*/ 0 w 2388539"/>
                <a:gd name="connsiteY11" fmla="*/ 681039 h 1557339"/>
                <a:gd name="connsiteX12" fmla="*/ 590550 w 2388539"/>
                <a:gd name="connsiteY12" fmla="*/ 1557339 h 1557339"/>
                <a:gd name="connsiteX0" fmla="*/ 590550 w 2384564"/>
                <a:gd name="connsiteY0" fmla="*/ 1557339 h 1557339"/>
                <a:gd name="connsiteX1" fmla="*/ 1952625 w 2384564"/>
                <a:gd name="connsiteY1" fmla="*/ 1490664 h 1557339"/>
                <a:gd name="connsiteX2" fmla="*/ 2384564 w 2384564"/>
                <a:gd name="connsiteY2" fmla="*/ 1040919 h 1557339"/>
                <a:gd name="connsiteX3" fmla="*/ 1846694 w 2384564"/>
                <a:gd name="connsiteY3" fmla="*/ 818683 h 1557339"/>
                <a:gd name="connsiteX4" fmla="*/ 2144446 w 2384564"/>
                <a:gd name="connsiteY4" fmla="*/ 775628 h 1557339"/>
                <a:gd name="connsiteX5" fmla="*/ 2047875 w 2384564"/>
                <a:gd name="connsiteY5" fmla="*/ 395289 h 1557339"/>
                <a:gd name="connsiteX6" fmla="*/ 1597007 w 2384564"/>
                <a:gd name="connsiteY6" fmla="*/ 370953 h 1557339"/>
                <a:gd name="connsiteX7" fmla="*/ 1537710 w 2384564"/>
                <a:gd name="connsiteY7" fmla="*/ 878035 h 1557339"/>
                <a:gd name="connsiteX8" fmla="*/ 1195910 w 2384564"/>
                <a:gd name="connsiteY8" fmla="*/ 17428 h 1557339"/>
                <a:gd name="connsiteX9" fmla="*/ 521783 w 2384564"/>
                <a:gd name="connsiteY9" fmla="*/ 364567 h 1557339"/>
                <a:gd name="connsiteX10" fmla="*/ 1028700 w 2384564"/>
                <a:gd name="connsiteY10" fmla="*/ 909639 h 1557339"/>
                <a:gd name="connsiteX11" fmla="*/ 0 w 2384564"/>
                <a:gd name="connsiteY11" fmla="*/ 681039 h 1557339"/>
                <a:gd name="connsiteX12" fmla="*/ 590550 w 2384564"/>
                <a:gd name="connsiteY12" fmla="*/ 1557339 h 1557339"/>
                <a:gd name="connsiteX0" fmla="*/ 590550 w 2384564"/>
                <a:gd name="connsiteY0" fmla="*/ 1557339 h 1557339"/>
                <a:gd name="connsiteX1" fmla="*/ 1952625 w 2384564"/>
                <a:gd name="connsiteY1" fmla="*/ 1490664 h 1557339"/>
                <a:gd name="connsiteX2" fmla="*/ 2384564 w 2384564"/>
                <a:gd name="connsiteY2" fmla="*/ 1040919 h 1557339"/>
                <a:gd name="connsiteX3" fmla="*/ 1846694 w 2384564"/>
                <a:gd name="connsiteY3" fmla="*/ 818683 h 1557339"/>
                <a:gd name="connsiteX4" fmla="*/ 2144446 w 2384564"/>
                <a:gd name="connsiteY4" fmla="*/ 775628 h 1557339"/>
                <a:gd name="connsiteX5" fmla="*/ 2047875 w 2384564"/>
                <a:gd name="connsiteY5" fmla="*/ 395289 h 1557339"/>
                <a:gd name="connsiteX6" fmla="*/ 1597007 w 2384564"/>
                <a:gd name="connsiteY6" fmla="*/ 370953 h 1557339"/>
                <a:gd name="connsiteX7" fmla="*/ 1537710 w 2384564"/>
                <a:gd name="connsiteY7" fmla="*/ 878035 h 1557339"/>
                <a:gd name="connsiteX8" fmla="*/ 1195910 w 2384564"/>
                <a:gd name="connsiteY8" fmla="*/ 17428 h 1557339"/>
                <a:gd name="connsiteX9" fmla="*/ 521783 w 2384564"/>
                <a:gd name="connsiteY9" fmla="*/ 364567 h 1557339"/>
                <a:gd name="connsiteX10" fmla="*/ 1028700 w 2384564"/>
                <a:gd name="connsiteY10" fmla="*/ 909639 h 1557339"/>
                <a:gd name="connsiteX11" fmla="*/ 0 w 2384564"/>
                <a:gd name="connsiteY11" fmla="*/ 681039 h 1557339"/>
                <a:gd name="connsiteX12" fmla="*/ 590550 w 2384564"/>
                <a:gd name="connsiteY12" fmla="*/ 1557339 h 1557339"/>
                <a:gd name="connsiteX0" fmla="*/ 590550 w 2384564"/>
                <a:gd name="connsiteY0" fmla="*/ 1557339 h 1557339"/>
                <a:gd name="connsiteX1" fmla="*/ 1952625 w 2384564"/>
                <a:gd name="connsiteY1" fmla="*/ 1490664 h 1557339"/>
                <a:gd name="connsiteX2" fmla="*/ 2384564 w 2384564"/>
                <a:gd name="connsiteY2" fmla="*/ 1040919 h 1557339"/>
                <a:gd name="connsiteX3" fmla="*/ 1846694 w 2384564"/>
                <a:gd name="connsiteY3" fmla="*/ 818683 h 1557339"/>
                <a:gd name="connsiteX4" fmla="*/ 2144446 w 2384564"/>
                <a:gd name="connsiteY4" fmla="*/ 775628 h 1557339"/>
                <a:gd name="connsiteX5" fmla="*/ 2047875 w 2384564"/>
                <a:gd name="connsiteY5" fmla="*/ 395289 h 1557339"/>
                <a:gd name="connsiteX6" fmla="*/ 1597007 w 2384564"/>
                <a:gd name="connsiteY6" fmla="*/ 370953 h 1557339"/>
                <a:gd name="connsiteX7" fmla="*/ 1537710 w 2384564"/>
                <a:gd name="connsiteY7" fmla="*/ 878035 h 1557339"/>
                <a:gd name="connsiteX8" fmla="*/ 1195910 w 2384564"/>
                <a:gd name="connsiteY8" fmla="*/ 17428 h 1557339"/>
                <a:gd name="connsiteX9" fmla="*/ 521783 w 2384564"/>
                <a:gd name="connsiteY9" fmla="*/ 364567 h 1557339"/>
                <a:gd name="connsiteX10" fmla="*/ 1028700 w 2384564"/>
                <a:gd name="connsiteY10" fmla="*/ 909639 h 1557339"/>
                <a:gd name="connsiteX11" fmla="*/ 0 w 2384564"/>
                <a:gd name="connsiteY11" fmla="*/ 681039 h 1557339"/>
                <a:gd name="connsiteX12" fmla="*/ 590550 w 2384564"/>
                <a:gd name="connsiteY12" fmla="*/ 1557339 h 1557339"/>
                <a:gd name="connsiteX0" fmla="*/ 590550 w 2389712"/>
                <a:gd name="connsiteY0" fmla="*/ 1557339 h 1557339"/>
                <a:gd name="connsiteX1" fmla="*/ 1952625 w 2389712"/>
                <a:gd name="connsiteY1" fmla="*/ 1490664 h 1557339"/>
                <a:gd name="connsiteX2" fmla="*/ 2384564 w 2389712"/>
                <a:gd name="connsiteY2" fmla="*/ 1040919 h 1557339"/>
                <a:gd name="connsiteX3" fmla="*/ 1846694 w 2389712"/>
                <a:gd name="connsiteY3" fmla="*/ 818683 h 1557339"/>
                <a:gd name="connsiteX4" fmla="*/ 2144446 w 2389712"/>
                <a:gd name="connsiteY4" fmla="*/ 775628 h 1557339"/>
                <a:gd name="connsiteX5" fmla="*/ 2047875 w 2389712"/>
                <a:gd name="connsiteY5" fmla="*/ 395289 h 1557339"/>
                <a:gd name="connsiteX6" fmla="*/ 1597007 w 2389712"/>
                <a:gd name="connsiteY6" fmla="*/ 370953 h 1557339"/>
                <a:gd name="connsiteX7" fmla="*/ 1537710 w 2389712"/>
                <a:gd name="connsiteY7" fmla="*/ 878035 h 1557339"/>
                <a:gd name="connsiteX8" fmla="*/ 1195910 w 2389712"/>
                <a:gd name="connsiteY8" fmla="*/ 17428 h 1557339"/>
                <a:gd name="connsiteX9" fmla="*/ 521783 w 2389712"/>
                <a:gd name="connsiteY9" fmla="*/ 364567 h 1557339"/>
                <a:gd name="connsiteX10" fmla="*/ 1028700 w 2389712"/>
                <a:gd name="connsiteY10" fmla="*/ 909639 h 1557339"/>
                <a:gd name="connsiteX11" fmla="*/ 0 w 2389712"/>
                <a:gd name="connsiteY11" fmla="*/ 681039 h 1557339"/>
                <a:gd name="connsiteX12" fmla="*/ 590550 w 2389712"/>
                <a:gd name="connsiteY12" fmla="*/ 1557339 h 1557339"/>
                <a:gd name="connsiteX0" fmla="*/ 590550 w 2389712"/>
                <a:gd name="connsiteY0" fmla="*/ 1557339 h 1557339"/>
                <a:gd name="connsiteX1" fmla="*/ 1952625 w 2389712"/>
                <a:gd name="connsiteY1" fmla="*/ 1490664 h 1557339"/>
                <a:gd name="connsiteX2" fmla="*/ 2384564 w 2389712"/>
                <a:gd name="connsiteY2" fmla="*/ 1040919 h 1557339"/>
                <a:gd name="connsiteX3" fmla="*/ 1846694 w 2389712"/>
                <a:gd name="connsiteY3" fmla="*/ 818683 h 1557339"/>
                <a:gd name="connsiteX4" fmla="*/ 2144446 w 2389712"/>
                <a:gd name="connsiteY4" fmla="*/ 775628 h 1557339"/>
                <a:gd name="connsiteX5" fmla="*/ 2047875 w 2389712"/>
                <a:gd name="connsiteY5" fmla="*/ 395289 h 1557339"/>
                <a:gd name="connsiteX6" fmla="*/ 1597007 w 2389712"/>
                <a:gd name="connsiteY6" fmla="*/ 370953 h 1557339"/>
                <a:gd name="connsiteX7" fmla="*/ 1537710 w 2389712"/>
                <a:gd name="connsiteY7" fmla="*/ 878035 h 1557339"/>
                <a:gd name="connsiteX8" fmla="*/ 1195910 w 2389712"/>
                <a:gd name="connsiteY8" fmla="*/ 17428 h 1557339"/>
                <a:gd name="connsiteX9" fmla="*/ 521783 w 2389712"/>
                <a:gd name="connsiteY9" fmla="*/ 364567 h 1557339"/>
                <a:gd name="connsiteX10" fmla="*/ 1028700 w 2389712"/>
                <a:gd name="connsiteY10" fmla="*/ 909639 h 1557339"/>
                <a:gd name="connsiteX11" fmla="*/ 0 w 2389712"/>
                <a:gd name="connsiteY11" fmla="*/ 681039 h 1557339"/>
                <a:gd name="connsiteX12" fmla="*/ 590550 w 2389712"/>
                <a:gd name="connsiteY12" fmla="*/ 1557339 h 1557339"/>
                <a:gd name="connsiteX0" fmla="*/ 590550 w 2389712"/>
                <a:gd name="connsiteY0" fmla="*/ 1557339 h 1557339"/>
                <a:gd name="connsiteX1" fmla="*/ 1952625 w 2389712"/>
                <a:gd name="connsiteY1" fmla="*/ 1490664 h 1557339"/>
                <a:gd name="connsiteX2" fmla="*/ 2384564 w 2389712"/>
                <a:gd name="connsiteY2" fmla="*/ 1040919 h 1557339"/>
                <a:gd name="connsiteX3" fmla="*/ 1846694 w 2389712"/>
                <a:gd name="connsiteY3" fmla="*/ 818683 h 1557339"/>
                <a:gd name="connsiteX4" fmla="*/ 2144446 w 2389712"/>
                <a:gd name="connsiteY4" fmla="*/ 775628 h 1557339"/>
                <a:gd name="connsiteX5" fmla="*/ 2047875 w 2389712"/>
                <a:gd name="connsiteY5" fmla="*/ 395289 h 1557339"/>
                <a:gd name="connsiteX6" fmla="*/ 1597007 w 2389712"/>
                <a:gd name="connsiteY6" fmla="*/ 370953 h 1557339"/>
                <a:gd name="connsiteX7" fmla="*/ 1537710 w 2389712"/>
                <a:gd name="connsiteY7" fmla="*/ 878035 h 1557339"/>
                <a:gd name="connsiteX8" fmla="*/ 1195910 w 2389712"/>
                <a:gd name="connsiteY8" fmla="*/ 17428 h 1557339"/>
                <a:gd name="connsiteX9" fmla="*/ 521783 w 2389712"/>
                <a:gd name="connsiteY9" fmla="*/ 364567 h 1557339"/>
                <a:gd name="connsiteX10" fmla="*/ 1028700 w 2389712"/>
                <a:gd name="connsiteY10" fmla="*/ 909639 h 1557339"/>
                <a:gd name="connsiteX11" fmla="*/ 0 w 2389712"/>
                <a:gd name="connsiteY11" fmla="*/ 681039 h 1557339"/>
                <a:gd name="connsiteX12" fmla="*/ 590550 w 2389712"/>
                <a:gd name="connsiteY12" fmla="*/ 1557339 h 1557339"/>
                <a:gd name="connsiteX0" fmla="*/ 590550 w 2389712"/>
                <a:gd name="connsiteY0" fmla="*/ 1557339 h 1557339"/>
                <a:gd name="connsiteX1" fmla="*/ 1952625 w 2389712"/>
                <a:gd name="connsiteY1" fmla="*/ 1490664 h 1557339"/>
                <a:gd name="connsiteX2" fmla="*/ 2384564 w 2389712"/>
                <a:gd name="connsiteY2" fmla="*/ 1040919 h 1557339"/>
                <a:gd name="connsiteX3" fmla="*/ 1846694 w 2389712"/>
                <a:gd name="connsiteY3" fmla="*/ 818683 h 1557339"/>
                <a:gd name="connsiteX4" fmla="*/ 2144446 w 2389712"/>
                <a:gd name="connsiteY4" fmla="*/ 775628 h 1557339"/>
                <a:gd name="connsiteX5" fmla="*/ 2047875 w 2389712"/>
                <a:gd name="connsiteY5" fmla="*/ 395289 h 1557339"/>
                <a:gd name="connsiteX6" fmla="*/ 1597007 w 2389712"/>
                <a:gd name="connsiteY6" fmla="*/ 370953 h 1557339"/>
                <a:gd name="connsiteX7" fmla="*/ 1537710 w 2389712"/>
                <a:gd name="connsiteY7" fmla="*/ 878035 h 1557339"/>
                <a:gd name="connsiteX8" fmla="*/ 1195910 w 2389712"/>
                <a:gd name="connsiteY8" fmla="*/ 17428 h 1557339"/>
                <a:gd name="connsiteX9" fmla="*/ 521783 w 2389712"/>
                <a:gd name="connsiteY9" fmla="*/ 364567 h 1557339"/>
                <a:gd name="connsiteX10" fmla="*/ 1028700 w 2389712"/>
                <a:gd name="connsiteY10" fmla="*/ 909639 h 1557339"/>
                <a:gd name="connsiteX11" fmla="*/ 0 w 2389712"/>
                <a:gd name="connsiteY11" fmla="*/ 681039 h 1557339"/>
                <a:gd name="connsiteX12" fmla="*/ 590550 w 2389712"/>
                <a:gd name="connsiteY12" fmla="*/ 1557339 h 1557339"/>
                <a:gd name="connsiteX0" fmla="*/ 590550 w 2389822"/>
                <a:gd name="connsiteY0" fmla="*/ 1557339 h 1557339"/>
                <a:gd name="connsiteX1" fmla="*/ 1960576 w 2389822"/>
                <a:gd name="connsiteY1" fmla="*/ 1510542 h 1557339"/>
                <a:gd name="connsiteX2" fmla="*/ 2384564 w 2389822"/>
                <a:gd name="connsiteY2" fmla="*/ 1040919 h 1557339"/>
                <a:gd name="connsiteX3" fmla="*/ 1846694 w 2389822"/>
                <a:gd name="connsiteY3" fmla="*/ 818683 h 1557339"/>
                <a:gd name="connsiteX4" fmla="*/ 2144446 w 2389822"/>
                <a:gd name="connsiteY4" fmla="*/ 775628 h 1557339"/>
                <a:gd name="connsiteX5" fmla="*/ 2047875 w 2389822"/>
                <a:gd name="connsiteY5" fmla="*/ 395289 h 1557339"/>
                <a:gd name="connsiteX6" fmla="*/ 1597007 w 2389822"/>
                <a:gd name="connsiteY6" fmla="*/ 370953 h 1557339"/>
                <a:gd name="connsiteX7" fmla="*/ 1537710 w 2389822"/>
                <a:gd name="connsiteY7" fmla="*/ 878035 h 1557339"/>
                <a:gd name="connsiteX8" fmla="*/ 1195910 w 2389822"/>
                <a:gd name="connsiteY8" fmla="*/ 17428 h 1557339"/>
                <a:gd name="connsiteX9" fmla="*/ 521783 w 2389822"/>
                <a:gd name="connsiteY9" fmla="*/ 364567 h 1557339"/>
                <a:gd name="connsiteX10" fmla="*/ 1028700 w 2389822"/>
                <a:gd name="connsiteY10" fmla="*/ 909639 h 1557339"/>
                <a:gd name="connsiteX11" fmla="*/ 0 w 2389822"/>
                <a:gd name="connsiteY11" fmla="*/ 681039 h 1557339"/>
                <a:gd name="connsiteX12" fmla="*/ 590550 w 2389822"/>
                <a:gd name="connsiteY12" fmla="*/ 1557339 h 1557339"/>
                <a:gd name="connsiteX0" fmla="*/ 590550 w 2396855"/>
                <a:gd name="connsiteY0" fmla="*/ 1557339 h 1557339"/>
                <a:gd name="connsiteX1" fmla="*/ 1960576 w 2396855"/>
                <a:gd name="connsiteY1" fmla="*/ 1510542 h 1557339"/>
                <a:gd name="connsiteX2" fmla="*/ 2384564 w 2396855"/>
                <a:gd name="connsiteY2" fmla="*/ 1040919 h 1557339"/>
                <a:gd name="connsiteX3" fmla="*/ 1846694 w 2396855"/>
                <a:gd name="connsiteY3" fmla="*/ 818683 h 1557339"/>
                <a:gd name="connsiteX4" fmla="*/ 2144446 w 2396855"/>
                <a:gd name="connsiteY4" fmla="*/ 775628 h 1557339"/>
                <a:gd name="connsiteX5" fmla="*/ 2047875 w 2396855"/>
                <a:gd name="connsiteY5" fmla="*/ 395289 h 1557339"/>
                <a:gd name="connsiteX6" fmla="*/ 1597007 w 2396855"/>
                <a:gd name="connsiteY6" fmla="*/ 370953 h 1557339"/>
                <a:gd name="connsiteX7" fmla="*/ 1537710 w 2396855"/>
                <a:gd name="connsiteY7" fmla="*/ 878035 h 1557339"/>
                <a:gd name="connsiteX8" fmla="*/ 1195910 w 2396855"/>
                <a:gd name="connsiteY8" fmla="*/ 17428 h 1557339"/>
                <a:gd name="connsiteX9" fmla="*/ 521783 w 2396855"/>
                <a:gd name="connsiteY9" fmla="*/ 364567 h 1557339"/>
                <a:gd name="connsiteX10" fmla="*/ 1028700 w 2396855"/>
                <a:gd name="connsiteY10" fmla="*/ 909639 h 1557339"/>
                <a:gd name="connsiteX11" fmla="*/ 0 w 2396855"/>
                <a:gd name="connsiteY11" fmla="*/ 681039 h 1557339"/>
                <a:gd name="connsiteX12" fmla="*/ 590550 w 2396855"/>
                <a:gd name="connsiteY12" fmla="*/ 1557339 h 1557339"/>
                <a:gd name="connsiteX0" fmla="*/ 590550 w 2396855"/>
                <a:gd name="connsiteY0" fmla="*/ 1513607 h 1513607"/>
                <a:gd name="connsiteX1" fmla="*/ 1960576 w 2396855"/>
                <a:gd name="connsiteY1" fmla="*/ 1510542 h 1513607"/>
                <a:gd name="connsiteX2" fmla="*/ 2384564 w 2396855"/>
                <a:gd name="connsiteY2" fmla="*/ 1040919 h 1513607"/>
                <a:gd name="connsiteX3" fmla="*/ 1846694 w 2396855"/>
                <a:gd name="connsiteY3" fmla="*/ 818683 h 1513607"/>
                <a:gd name="connsiteX4" fmla="*/ 2144446 w 2396855"/>
                <a:gd name="connsiteY4" fmla="*/ 775628 h 1513607"/>
                <a:gd name="connsiteX5" fmla="*/ 2047875 w 2396855"/>
                <a:gd name="connsiteY5" fmla="*/ 395289 h 1513607"/>
                <a:gd name="connsiteX6" fmla="*/ 1597007 w 2396855"/>
                <a:gd name="connsiteY6" fmla="*/ 370953 h 1513607"/>
                <a:gd name="connsiteX7" fmla="*/ 1537710 w 2396855"/>
                <a:gd name="connsiteY7" fmla="*/ 878035 h 1513607"/>
                <a:gd name="connsiteX8" fmla="*/ 1195910 w 2396855"/>
                <a:gd name="connsiteY8" fmla="*/ 17428 h 1513607"/>
                <a:gd name="connsiteX9" fmla="*/ 521783 w 2396855"/>
                <a:gd name="connsiteY9" fmla="*/ 364567 h 1513607"/>
                <a:gd name="connsiteX10" fmla="*/ 1028700 w 2396855"/>
                <a:gd name="connsiteY10" fmla="*/ 909639 h 1513607"/>
                <a:gd name="connsiteX11" fmla="*/ 0 w 2396855"/>
                <a:gd name="connsiteY11" fmla="*/ 681039 h 1513607"/>
                <a:gd name="connsiteX12" fmla="*/ 590550 w 2396855"/>
                <a:gd name="connsiteY12" fmla="*/ 1513607 h 1513607"/>
                <a:gd name="connsiteX0" fmla="*/ 602477 w 2396855"/>
                <a:gd name="connsiteY0" fmla="*/ 1517583 h 1517583"/>
                <a:gd name="connsiteX1" fmla="*/ 1960576 w 2396855"/>
                <a:gd name="connsiteY1" fmla="*/ 1510542 h 1517583"/>
                <a:gd name="connsiteX2" fmla="*/ 2384564 w 2396855"/>
                <a:gd name="connsiteY2" fmla="*/ 1040919 h 1517583"/>
                <a:gd name="connsiteX3" fmla="*/ 1846694 w 2396855"/>
                <a:gd name="connsiteY3" fmla="*/ 818683 h 1517583"/>
                <a:gd name="connsiteX4" fmla="*/ 2144446 w 2396855"/>
                <a:gd name="connsiteY4" fmla="*/ 775628 h 1517583"/>
                <a:gd name="connsiteX5" fmla="*/ 2047875 w 2396855"/>
                <a:gd name="connsiteY5" fmla="*/ 395289 h 1517583"/>
                <a:gd name="connsiteX6" fmla="*/ 1597007 w 2396855"/>
                <a:gd name="connsiteY6" fmla="*/ 370953 h 1517583"/>
                <a:gd name="connsiteX7" fmla="*/ 1537710 w 2396855"/>
                <a:gd name="connsiteY7" fmla="*/ 878035 h 1517583"/>
                <a:gd name="connsiteX8" fmla="*/ 1195910 w 2396855"/>
                <a:gd name="connsiteY8" fmla="*/ 17428 h 1517583"/>
                <a:gd name="connsiteX9" fmla="*/ 521783 w 2396855"/>
                <a:gd name="connsiteY9" fmla="*/ 364567 h 1517583"/>
                <a:gd name="connsiteX10" fmla="*/ 1028700 w 2396855"/>
                <a:gd name="connsiteY10" fmla="*/ 909639 h 1517583"/>
                <a:gd name="connsiteX11" fmla="*/ 0 w 2396855"/>
                <a:gd name="connsiteY11" fmla="*/ 681039 h 1517583"/>
                <a:gd name="connsiteX12" fmla="*/ 602477 w 2396855"/>
                <a:gd name="connsiteY12" fmla="*/ 1517583 h 1517583"/>
                <a:gd name="connsiteX0" fmla="*/ 602477 w 2396855"/>
                <a:gd name="connsiteY0" fmla="*/ 1517583 h 1517583"/>
                <a:gd name="connsiteX1" fmla="*/ 1960576 w 2396855"/>
                <a:gd name="connsiteY1" fmla="*/ 1510542 h 1517583"/>
                <a:gd name="connsiteX2" fmla="*/ 2384564 w 2396855"/>
                <a:gd name="connsiteY2" fmla="*/ 1040919 h 1517583"/>
                <a:gd name="connsiteX3" fmla="*/ 1846694 w 2396855"/>
                <a:gd name="connsiteY3" fmla="*/ 818683 h 1517583"/>
                <a:gd name="connsiteX4" fmla="*/ 2144446 w 2396855"/>
                <a:gd name="connsiteY4" fmla="*/ 775628 h 1517583"/>
                <a:gd name="connsiteX5" fmla="*/ 2047875 w 2396855"/>
                <a:gd name="connsiteY5" fmla="*/ 395289 h 1517583"/>
                <a:gd name="connsiteX6" fmla="*/ 1597007 w 2396855"/>
                <a:gd name="connsiteY6" fmla="*/ 370953 h 1517583"/>
                <a:gd name="connsiteX7" fmla="*/ 1537710 w 2396855"/>
                <a:gd name="connsiteY7" fmla="*/ 878035 h 1517583"/>
                <a:gd name="connsiteX8" fmla="*/ 1195910 w 2396855"/>
                <a:gd name="connsiteY8" fmla="*/ 17428 h 1517583"/>
                <a:gd name="connsiteX9" fmla="*/ 521783 w 2396855"/>
                <a:gd name="connsiteY9" fmla="*/ 364567 h 1517583"/>
                <a:gd name="connsiteX10" fmla="*/ 1028700 w 2396855"/>
                <a:gd name="connsiteY10" fmla="*/ 909639 h 1517583"/>
                <a:gd name="connsiteX11" fmla="*/ 0 w 2396855"/>
                <a:gd name="connsiteY11" fmla="*/ 681039 h 1517583"/>
                <a:gd name="connsiteX12" fmla="*/ 602477 w 2396855"/>
                <a:gd name="connsiteY12" fmla="*/ 1517583 h 1517583"/>
                <a:gd name="connsiteX0" fmla="*/ 622355 w 2416733"/>
                <a:gd name="connsiteY0" fmla="*/ 1517583 h 1517583"/>
                <a:gd name="connsiteX1" fmla="*/ 1980454 w 2416733"/>
                <a:gd name="connsiteY1" fmla="*/ 1510542 h 1517583"/>
                <a:gd name="connsiteX2" fmla="*/ 2404442 w 2416733"/>
                <a:gd name="connsiteY2" fmla="*/ 1040919 h 1517583"/>
                <a:gd name="connsiteX3" fmla="*/ 1866572 w 2416733"/>
                <a:gd name="connsiteY3" fmla="*/ 818683 h 1517583"/>
                <a:gd name="connsiteX4" fmla="*/ 2164324 w 2416733"/>
                <a:gd name="connsiteY4" fmla="*/ 775628 h 1517583"/>
                <a:gd name="connsiteX5" fmla="*/ 2067753 w 2416733"/>
                <a:gd name="connsiteY5" fmla="*/ 395289 h 1517583"/>
                <a:gd name="connsiteX6" fmla="*/ 1616885 w 2416733"/>
                <a:gd name="connsiteY6" fmla="*/ 370953 h 1517583"/>
                <a:gd name="connsiteX7" fmla="*/ 1557588 w 2416733"/>
                <a:gd name="connsiteY7" fmla="*/ 878035 h 1517583"/>
                <a:gd name="connsiteX8" fmla="*/ 1215788 w 2416733"/>
                <a:gd name="connsiteY8" fmla="*/ 17428 h 1517583"/>
                <a:gd name="connsiteX9" fmla="*/ 541661 w 2416733"/>
                <a:gd name="connsiteY9" fmla="*/ 364567 h 1517583"/>
                <a:gd name="connsiteX10" fmla="*/ 1048578 w 2416733"/>
                <a:gd name="connsiteY10" fmla="*/ 909639 h 1517583"/>
                <a:gd name="connsiteX11" fmla="*/ 0 w 2416733"/>
                <a:gd name="connsiteY11" fmla="*/ 681039 h 1517583"/>
                <a:gd name="connsiteX12" fmla="*/ 622355 w 2416733"/>
                <a:gd name="connsiteY12" fmla="*/ 1517583 h 1517583"/>
                <a:gd name="connsiteX0" fmla="*/ 695331 w 2489709"/>
                <a:gd name="connsiteY0" fmla="*/ 1517583 h 1517583"/>
                <a:gd name="connsiteX1" fmla="*/ 2053430 w 2489709"/>
                <a:gd name="connsiteY1" fmla="*/ 1510542 h 1517583"/>
                <a:gd name="connsiteX2" fmla="*/ 2477418 w 2489709"/>
                <a:gd name="connsiteY2" fmla="*/ 1040919 h 1517583"/>
                <a:gd name="connsiteX3" fmla="*/ 1939548 w 2489709"/>
                <a:gd name="connsiteY3" fmla="*/ 818683 h 1517583"/>
                <a:gd name="connsiteX4" fmla="*/ 2237300 w 2489709"/>
                <a:gd name="connsiteY4" fmla="*/ 775628 h 1517583"/>
                <a:gd name="connsiteX5" fmla="*/ 2140729 w 2489709"/>
                <a:gd name="connsiteY5" fmla="*/ 395289 h 1517583"/>
                <a:gd name="connsiteX6" fmla="*/ 1689861 w 2489709"/>
                <a:gd name="connsiteY6" fmla="*/ 370953 h 1517583"/>
                <a:gd name="connsiteX7" fmla="*/ 1630564 w 2489709"/>
                <a:gd name="connsiteY7" fmla="*/ 878035 h 1517583"/>
                <a:gd name="connsiteX8" fmla="*/ 1288764 w 2489709"/>
                <a:gd name="connsiteY8" fmla="*/ 17428 h 1517583"/>
                <a:gd name="connsiteX9" fmla="*/ 614637 w 2489709"/>
                <a:gd name="connsiteY9" fmla="*/ 364567 h 1517583"/>
                <a:gd name="connsiteX10" fmla="*/ 1121554 w 2489709"/>
                <a:gd name="connsiteY10" fmla="*/ 909639 h 1517583"/>
                <a:gd name="connsiteX11" fmla="*/ 72976 w 2489709"/>
                <a:gd name="connsiteY11" fmla="*/ 681039 h 1517583"/>
                <a:gd name="connsiteX12" fmla="*/ 695331 w 2489709"/>
                <a:gd name="connsiteY12" fmla="*/ 1517583 h 1517583"/>
                <a:gd name="connsiteX0" fmla="*/ 690276 w 2484654"/>
                <a:gd name="connsiteY0" fmla="*/ 1517583 h 1517676"/>
                <a:gd name="connsiteX1" fmla="*/ 2048375 w 2484654"/>
                <a:gd name="connsiteY1" fmla="*/ 1510542 h 1517676"/>
                <a:gd name="connsiteX2" fmla="*/ 2472363 w 2484654"/>
                <a:gd name="connsiteY2" fmla="*/ 1040919 h 1517676"/>
                <a:gd name="connsiteX3" fmla="*/ 1934493 w 2484654"/>
                <a:gd name="connsiteY3" fmla="*/ 818683 h 1517676"/>
                <a:gd name="connsiteX4" fmla="*/ 2232245 w 2484654"/>
                <a:gd name="connsiteY4" fmla="*/ 775628 h 1517676"/>
                <a:gd name="connsiteX5" fmla="*/ 2135674 w 2484654"/>
                <a:gd name="connsiteY5" fmla="*/ 395289 h 1517676"/>
                <a:gd name="connsiteX6" fmla="*/ 1684806 w 2484654"/>
                <a:gd name="connsiteY6" fmla="*/ 370953 h 1517676"/>
                <a:gd name="connsiteX7" fmla="*/ 1625509 w 2484654"/>
                <a:gd name="connsiteY7" fmla="*/ 878035 h 1517676"/>
                <a:gd name="connsiteX8" fmla="*/ 1283709 w 2484654"/>
                <a:gd name="connsiteY8" fmla="*/ 17428 h 1517676"/>
                <a:gd name="connsiteX9" fmla="*/ 609582 w 2484654"/>
                <a:gd name="connsiteY9" fmla="*/ 364567 h 1517676"/>
                <a:gd name="connsiteX10" fmla="*/ 1116499 w 2484654"/>
                <a:gd name="connsiteY10" fmla="*/ 909639 h 1517676"/>
                <a:gd name="connsiteX11" fmla="*/ 67921 w 2484654"/>
                <a:gd name="connsiteY11" fmla="*/ 681039 h 1517676"/>
                <a:gd name="connsiteX12" fmla="*/ 690276 w 2484654"/>
                <a:gd name="connsiteY12" fmla="*/ 1517583 h 1517676"/>
                <a:gd name="connsiteX0" fmla="*/ 711626 w 2506004"/>
                <a:gd name="connsiteY0" fmla="*/ 1517583 h 1517690"/>
                <a:gd name="connsiteX1" fmla="*/ 2069725 w 2506004"/>
                <a:gd name="connsiteY1" fmla="*/ 1510542 h 1517690"/>
                <a:gd name="connsiteX2" fmla="*/ 2493713 w 2506004"/>
                <a:gd name="connsiteY2" fmla="*/ 1040919 h 1517690"/>
                <a:gd name="connsiteX3" fmla="*/ 1955843 w 2506004"/>
                <a:gd name="connsiteY3" fmla="*/ 818683 h 1517690"/>
                <a:gd name="connsiteX4" fmla="*/ 2253595 w 2506004"/>
                <a:gd name="connsiteY4" fmla="*/ 775628 h 1517690"/>
                <a:gd name="connsiteX5" fmla="*/ 2157024 w 2506004"/>
                <a:gd name="connsiteY5" fmla="*/ 395289 h 1517690"/>
                <a:gd name="connsiteX6" fmla="*/ 1706156 w 2506004"/>
                <a:gd name="connsiteY6" fmla="*/ 370953 h 1517690"/>
                <a:gd name="connsiteX7" fmla="*/ 1646859 w 2506004"/>
                <a:gd name="connsiteY7" fmla="*/ 878035 h 1517690"/>
                <a:gd name="connsiteX8" fmla="*/ 1305059 w 2506004"/>
                <a:gd name="connsiteY8" fmla="*/ 17428 h 1517690"/>
                <a:gd name="connsiteX9" fmla="*/ 630932 w 2506004"/>
                <a:gd name="connsiteY9" fmla="*/ 364567 h 1517690"/>
                <a:gd name="connsiteX10" fmla="*/ 1137849 w 2506004"/>
                <a:gd name="connsiteY10" fmla="*/ 909639 h 1517690"/>
                <a:gd name="connsiteX11" fmla="*/ 65417 w 2506004"/>
                <a:gd name="connsiteY11" fmla="*/ 740674 h 1517690"/>
                <a:gd name="connsiteX12" fmla="*/ 711626 w 2506004"/>
                <a:gd name="connsiteY12" fmla="*/ 1517583 h 1517690"/>
                <a:gd name="connsiteX0" fmla="*/ 677110 w 2471488"/>
                <a:gd name="connsiteY0" fmla="*/ 1517583 h 1517661"/>
                <a:gd name="connsiteX1" fmla="*/ 2035209 w 2471488"/>
                <a:gd name="connsiteY1" fmla="*/ 1510542 h 1517661"/>
                <a:gd name="connsiteX2" fmla="*/ 2459197 w 2471488"/>
                <a:gd name="connsiteY2" fmla="*/ 1040919 h 1517661"/>
                <a:gd name="connsiteX3" fmla="*/ 1921327 w 2471488"/>
                <a:gd name="connsiteY3" fmla="*/ 818683 h 1517661"/>
                <a:gd name="connsiteX4" fmla="*/ 2219079 w 2471488"/>
                <a:gd name="connsiteY4" fmla="*/ 775628 h 1517661"/>
                <a:gd name="connsiteX5" fmla="*/ 2122508 w 2471488"/>
                <a:gd name="connsiteY5" fmla="*/ 395289 h 1517661"/>
                <a:gd name="connsiteX6" fmla="*/ 1671640 w 2471488"/>
                <a:gd name="connsiteY6" fmla="*/ 370953 h 1517661"/>
                <a:gd name="connsiteX7" fmla="*/ 1612343 w 2471488"/>
                <a:gd name="connsiteY7" fmla="*/ 878035 h 1517661"/>
                <a:gd name="connsiteX8" fmla="*/ 1270543 w 2471488"/>
                <a:gd name="connsiteY8" fmla="*/ 17428 h 1517661"/>
                <a:gd name="connsiteX9" fmla="*/ 596416 w 2471488"/>
                <a:gd name="connsiteY9" fmla="*/ 364567 h 1517661"/>
                <a:gd name="connsiteX10" fmla="*/ 1103333 w 2471488"/>
                <a:gd name="connsiteY10" fmla="*/ 909639 h 1517661"/>
                <a:gd name="connsiteX11" fmla="*/ 30901 w 2471488"/>
                <a:gd name="connsiteY11" fmla="*/ 740674 h 1517661"/>
                <a:gd name="connsiteX12" fmla="*/ 677110 w 2471488"/>
                <a:gd name="connsiteY12" fmla="*/ 1517583 h 1517661"/>
                <a:gd name="connsiteX0" fmla="*/ 693833 w 2488211"/>
                <a:gd name="connsiteY0" fmla="*/ 1517583 h 1517698"/>
                <a:gd name="connsiteX1" fmla="*/ 2051932 w 2488211"/>
                <a:gd name="connsiteY1" fmla="*/ 1510542 h 1517698"/>
                <a:gd name="connsiteX2" fmla="*/ 2475920 w 2488211"/>
                <a:gd name="connsiteY2" fmla="*/ 1040919 h 1517698"/>
                <a:gd name="connsiteX3" fmla="*/ 1938050 w 2488211"/>
                <a:gd name="connsiteY3" fmla="*/ 818683 h 1517698"/>
                <a:gd name="connsiteX4" fmla="*/ 2235802 w 2488211"/>
                <a:gd name="connsiteY4" fmla="*/ 775628 h 1517698"/>
                <a:gd name="connsiteX5" fmla="*/ 2139231 w 2488211"/>
                <a:gd name="connsiteY5" fmla="*/ 395289 h 1517698"/>
                <a:gd name="connsiteX6" fmla="*/ 1688363 w 2488211"/>
                <a:gd name="connsiteY6" fmla="*/ 370953 h 1517698"/>
                <a:gd name="connsiteX7" fmla="*/ 1629066 w 2488211"/>
                <a:gd name="connsiteY7" fmla="*/ 878035 h 1517698"/>
                <a:gd name="connsiteX8" fmla="*/ 1287266 w 2488211"/>
                <a:gd name="connsiteY8" fmla="*/ 17428 h 1517698"/>
                <a:gd name="connsiteX9" fmla="*/ 613139 w 2488211"/>
                <a:gd name="connsiteY9" fmla="*/ 364567 h 1517698"/>
                <a:gd name="connsiteX10" fmla="*/ 1120056 w 2488211"/>
                <a:gd name="connsiteY10" fmla="*/ 909639 h 1517698"/>
                <a:gd name="connsiteX11" fmla="*/ 47624 w 2488211"/>
                <a:gd name="connsiteY11" fmla="*/ 740674 h 1517698"/>
                <a:gd name="connsiteX12" fmla="*/ 693833 w 2488211"/>
                <a:gd name="connsiteY12" fmla="*/ 1517583 h 1517698"/>
                <a:gd name="connsiteX0" fmla="*/ 715719 w 2510097"/>
                <a:gd name="connsiteY0" fmla="*/ 1517583 h 1517698"/>
                <a:gd name="connsiteX1" fmla="*/ 2073818 w 2510097"/>
                <a:gd name="connsiteY1" fmla="*/ 1510542 h 1517698"/>
                <a:gd name="connsiteX2" fmla="*/ 2497806 w 2510097"/>
                <a:gd name="connsiteY2" fmla="*/ 1040919 h 1517698"/>
                <a:gd name="connsiteX3" fmla="*/ 1959936 w 2510097"/>
                <a:gd name="connsiteY3" fmla="*/ 818683 h 1517698"/>
                <a:gd name="connsiteX4" fmla="*/ 2257688 w 2510097"/>
                <a:gd name="connsiteY4" fmla="*/ 775628 h 1517698"/>
                <a:gd name="connsiteX5" fmla="*/ 2161117 w 2510097"/>
                <a:gd name="connsiteY5" fmla="*/ 395289 h 1517698"/>
                <a:gd name="connsiteX6" fmla="*/ 1710249 w 2510097"/>
                <a:gd name="connsiteY6" fmla="*/ 370953 h 1517698"/>
                <a:gd name="connsiteX7" fmla="*/ 1650952 w 2510097"/>
                <a:gd name="connsiteY7" fmla="*/ 878035 h 1517698"/>
                <a:gd name="connsiteX8" fmla="*/ 1309152 w 2510097"/>
                <a:gd name="connsiteY8" fmla="*/ 17428 h 1517698"/>
                <a:gd name="connsiteX9" fmla="*/ 635025 w 2510097"/>
                <a:gd name="connsiteY9" fmla="*/ 364567 h 1517698"/>
                <a:gd name="connsiteX10" fmla="*/ 1141942 w 2510097"/>
                <a:gd name="connsiteY10" fmla="*/ 909639 h 1517698"/>
                <a:gd name="connsiteX11" fmla="*/ 45656 w 2510097"/>
                <a:gd name="connsiteY11" fmla="*/ 740674 h 1517698"/>
                <a:gd name="connsiteX12" fmla="*/ 715719 w 2510097"/>
                <a:gd name="connsiteY12" fmla="*/ 1517583 h 1517698"/>
                <a:gd name="connsiteX0" fmla="*/ 693150 w 2487528"/>
                <a:gd name="connsiteY0" fmla="*/ 1517583 h 1517683"/>
                <a:gd name="connsiteX1" fmla="*/ 2051249 w 2487528"/>
                <a:gd name="connsiteY1" fmla="*/ 1510542 h 1517683"/>
                <a:gd name="connsiteX2" fmla="*/ 2475237 w 2487528"/>
                <a:gd name="connsiteY2" fmla="*/ 1040919 h 1517683"/>
                <a:gd name="connsiteX3" fmla="*/ 1937367 w 2487528"/>
                <a:gd name="connsiteY3" fmla="*/ 818683 h 1517683"/>
                <a:gd name="connsiteX4" fmla="*/ 2235119 w 2487528"/>
                <a:gd name="connsiteY4" fmla="*/ 775628 h 1517683"/>
                <a:gd name="connsiteX5" fmla="*/ 2138548 w 2487528"/>
                <a:gd name="connsiteY5" fmla="*/ 395289 h 1517683"/>
                <a:gd name="connsiteX6" fmla="*/ 1687680 w 2487528"/>
                <a:gd name="connsiteY6" fmla="*/ 370953 h 1517683"/>
                <a:gd name="connsiteX7" fmla="*/ 1628383 w 2487528"/>
                <a:gd name="connsiteY7" fmla="*/ 878035 h 1517683"/>
                <a:gd name="connsiteX8" fmla="*/ 1286583 w 2487528"/>
                <a:gd name="connsiteY8" fmla="*/ 17428 h 1517683"/>
                <a:gd name="connsiteX9" fmla="*/ 612456 w 2487528"/>
                <a:gd name="connsiteY9" fmla="*/ 364567 h 1517683"/>
                <a:gd name="connsiteX10" fmla="*/ 1119373 w 2487528"/>
                <a:gd name="connsiteY10" fmla="*/ 909639 h 1517683"/>
                <a:gd name="connsiteX11" fmla="*/ 23087 w 2487528"/>
                <a:gd name="connsiteY11" fmla="*/ 740674 h 1517683"/>
                <a:gd name="connsiteX12" fmla="*/ 693150 w 2487528"/>
                <a:gd name="connsiteY12"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26885 w 2491326"/>
                <a:gd name="connsiteY11" fmla="*/ 740674 h 1517683"/>
                <a:gd name="connsiteX12" fmla="*/ 696948 w 2491326"/>
                <a:gd name="connsiteY12"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26885 w 2491326"/>
                <a:gd name="connsiteY11" fmla="*/ 740674 h 1517683"/>
                <a:gd name="connsiteX12" fmla="*/ 696948 w 2491326"/>
                <a:gd name="connsiteY12"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91326" h="1517683">
                  <a:moveTo>
                    <a:pt x="696948" y="1517583"/>
                  </a:moveTo>
                  <a:lnTo>
                    <a:pt x="2055047" y="1510542"/>
                  </a:lnTo>
                  <a:cubicBezTo>
                    <a:pt x="2429615" y="1503751"/>
                    <a:pt x="2529862" y="1262395"/>
                    <a:pt x="2479035" y="1040919"/>
                  </a:cubicBezTo>
                  <a:cubicBezTo>
                    <a:pt x="2409740" y="752156"/>
                    <a:pt x="2054193" y="705906"/>
                    <a:pt x="1941165" y="818683"/>
                  </a:cubicBezTo>
                  <a:cubicBezTo>
                    <a:pt x="2001609" y="758477"/>
                    <a:pt x="2155153" y="753674"/>
                    <a:pt x="2238917" y="775628"/>
                  </a:cubicBezTo>
                  <a:cubicBezTo>
                    <a:pt x="2283019" y="710348"/>
                    <a:pt x="2245581" y="472540"/>
                    <a:pt x="2142346" y="395289"/>
                  </a:cubicBezTo>
                  <a:cubicBezTo>
                    <a:pt x="2044729" y="314397"/>
                    <a:pt x="1868195" y="252211"/>
                    <a:pt x="1691478" y="370953"/>
                  </a:cubicBezTo>
                  <a:cubicBezTo>
                    <a:pt x="1726329" y="510029"/>
                    <a:pt x="1729467" y="707246"/>
                    <a:pt x="1632181" y="878035"/>
                  </a:cubicBezTo>
                  <a:cubicBezTo>
                    <a:pt x="1782525" y="628164"/>
                    <a:pt x="1779588" y="188015"/>
                    <a:pt x="1290381" y="17428"/>
                  </a:cubicBezTo>
                  <a:cubicBezTo>
                    <a:pt x="1048053" y="-57138"/>
                    <a:pt x="678873" y="116715"/>
                    <a:pt x="616254" y="364567"/>
                  </a:cubicBezTo>
                  <a:cubicBezTo>
                    <a:pt x="801129" y="403135"/>
                    <a:pt x="1029735" y="461579"/>
                    <a:pt x="1127147" y="794345"/>
                  </a:cubicBezTo>
                  <a:cubicBezTo>
                    <a:pt x="1070372" y="588809"/>
                    <a:pt x="907572" y="395952"/>
                    <a:pt x="609565" y="367791"/>
                  </a:cubicBezTo>
                  <a:cubicBezTo>
                    <a:pt x="363240" y="347581"/>
                    <a:pt x="99786" y="553680"/>
                    <a:pt x="26885" y="740674"/>
                  </a:cubicBezTo>
                  <a:cubicBezTo>
                    <a:pt x="-86365" y="1122891"/>
                    <a:pt x="162167" y="1524982"/>
                    <a:pt x="696948" y="1517583"/>
                  </a:cubicBezTo>
                  <a:close/>
                </a:path>
              </a:pathLst>
            </a:custGeom>
            <a:noFill/>
            <a:ln w="508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 name="Rectangle 19">
              <a:extLst>
                <a:ext uri="{FF2B5EF4-FFF2-40B4-BE49-F238E27FC236}">
                  <a16:creationId xmlns:a16="http://schemas.microsoft.com/office/drawing/2014/main" xmlns="" id="{758E7542-35BA-428F-85B3-06A30F50EA5E}"/>
                </a:ext>
              </a:extLst>
            </p:cNvPr>
            <p:cNvSpPr>
              <a:spLocks noChangeAspect="1"/>
            </p:cNvSpPr>
            <p:nvPr/>
          </p:nvSpPr>
          <p:spPr>
            <a:xfrm>
              <a:off x="3372094" y="2922041"/>
              <a:ext cx="162933" cy="337413"/>
            </a:xfrm>
            <a:custGeom>
              <a:avLst/>
              <a:gdLst/>
              <a:ahLst/>
              <a:cxnLst/>
              <a:rect l="l" t="t" r="r" b="b"/>
              <a:pathLst>
                <a:path w="162932" h="337413">
                  <a:moveTo>
                    <a:pt x="0" y="0"/>
                  </a:moveTo>
                  <a:lnTo>
                    <a:pt x="156157" y="0"/>
                  </a:lnTo>
                  <a:cubicBezTo>
                    <a:pt x="159876" y="12458"/>
                    <a:pt x="161254" y="25406"/>
                    <a:pt x="161930" y="38541"/>
                  </a:cubicBezTo>
                  <a:lnTo>
                    <a:pt x="162932" y="38541"/>
                  </a:lnTo>
                  <a:lnTo>
                    <a:pt x="162932" y="58380"/>
                  </a:lnTo>
                  <a:lnTo>
                    <a:pt x="162932" y="337413"/>
                  </a:lnTo>
                  <a:lnTo>
                    <a:pt x="9481" y="337413"/>
                  </a:lnTo>
                  <a:lnTo>
                    <a:pt x="9481" y="248768"/>
                  </a:lnTo>
                  <a:lnTo>
                    <a:pt x="103586" y="248830"/>
                  </a:lnTo>
                  <a:cubicBezTo>
                    <a:pt x="103586" y="207245"/>
                    <a:pt x="63539" y="172349"/>
                    <a:pt x="9481" y="163097"/>
                  </a:cubicBezTo>
                  <a:lnTo>
                    <a:pt x="9481" y="58380"/>
                  </a:lnTo>
                  <a:lnTo>
                    <a:pt x="9289" y="58380"/>
                  </a:lnTo>
                  <a:cubicBezTo>
                    <a:pt x="9289" y="38017"/>
                    <a:pt x="6378" y="18333"/>
                    <a:pt x="0"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1" name="Rectangle 19">
              <a:extLst>
                <a:ext uri="{FF2B5EF4-FFF2-40B4-BE49-F238E27FC236}">
                  <a16:creationId xmlns:a16="http://schemas.microsoft.com/office/drawing/2014/main" xmlns="" id="{B9C02F0E-4E6D-4006-ABD8-5D2E6DC7A3CB}"/>
                </a:ext>
              </a:extLst>
            </p:cNvPr>
            <p:cNvSpPr>
              <a:spLocks noChangeAspect="1"/>
            </p:cNvSpPr>
            <p:nvPr/>
          </p:nvSpPr>
          <p:spPr>
            <a:xfrm>
              <a:off x="2831012" y="2632691"/>
              <a:ext cx="695125" cy="705058"/>
            </a:xfrm>
            <a:custGeom>
              <a:avLst/>
              <a:gdLst/>
              <a:ahLst/>
              <a:cxnLst/>
              <a:rect l="l" t="t" r="r" b="b"/>
              <a:pathLst>
                <a:path w="695125" h="705057">
                  <a:moveTo>
                    <a:pt x="362742" y="0"/>
                  </a:moveTo>
                  <a:cubicBezTo>
                    <a:pt x="512310" y="0"/>
                    <a:pt x="640735" y="90521"/>
                    <a:pt x="695125" y="220155"/>
                  </a:cubicBezTo>
                  <a:lnTo>
                    <a:pt x="514150" y="220155"/>
                  </a:lnTo>
                  <a:cubicBezTo>
                    <a:pt x="476834" y="178912"/>
                    <a:pt x="422739" y="153643"/>
                    <a:pt x="362742" y="153643"/>
                  </a:cubicBezTo>
                  <a:cubicBezTo>
                    <a:pt x="247260" y="153643"/>
                    <a:pt x="153643" y="247261"/>
                    <a:pt x="153643" y="362743"/>
                  </a:cubicBezTo>
                  <a:lnTo>
                    <a:pt x="153451" y="362743"/>
                  </a:lnTo>
                  <a:lnTo>
                    <a:pt x="153451" y="705057"/>
                  </a:lnTo>
                  <a:lnTo>
                    <a:pt x="0" y="705057"/>
                  </a:lnTo>
                  <a:lnTo>
                    <a:pt x="0" y="362743"/>
                  </a:lnTo>
                  <a:cubicBezTo>
                    <a:pt x="0" y="162406"/>
                    <a:pt x="162405" y="0"/>
                    <a:pt x="362742"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2" name="Freeform 27">
              <a:extLst>
                <a:ext uri="{FF2B5EF4-FFF2-40B4-BE49-F238E27FC236}">
                  <a16:creationId xmlns:a16="http://schemas.microsoft.com/office/drawing/2014/main" xmlns="" id="{5D02F501-D092-491C-BF29-317F466322F1}"/>
                </a:ext>
              </a:extLst>
            </p:cNvPr>
            <p:cNvSpPr>
              <a:spLocks noChangeAspect="1"/>
            </p:cNvSpPr>
            <p:nvPr/>
          </p:nvSpPr>
          <p:spPr>
            <a:xfrm flipH="1">
              <a:off x="1168782" y="4025384"/>
              <a:ext cx="1378765" cy="742855"/>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3" name="Freeform 28">
              <a:extLst>
                <a:ext uri="{FF2B5EF4-FFF2-40B4-BE49-F238E27FC236}">
                  <a16:creationId xmlns:a16="http://schemas.microsoft.com/office/drawing/2014/main" xmlns="" id="{1E76722E-5607-4818-A1A6-AAEE672ADA59}"/>
                </a:ext>
              </a:extLst>
            </p:cNvPr>
            <p:cNvSpPr>
              <a:spLocks noChangeAspect="1"/>
            </p:cNvSpPr>
            <p:nvPr/>
          </p:nvSpPr>
          <p:spPr>
            <a:xfrm flipH="1">
              <a:off x="3215189" y="3890386"/>
              <a:ext cx="1326117" cy="714490"/>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4" name="Rectangle 19">
              <a:extLst>
                <a:ext uri="{FF2B5EF4-FFF2-40B4-BE49-F238E27FC236}">
                  <a16:creationId xmlns:a16="http://schemas.microsoft.com/office/drawing/2014/main" xmlns="" id="{A9B7DBD1-EDD8-4934-A725-2BE9824769A9}"/>
                </a:ext>
              </a:extLst>
            </p:cNvPr>
            <p:cNvSpPr>
              <a:spLocks noChangeAspect="1"/>
            </p:cNvSpPr>
            <p:nvPr/>
          </p:nvSpPr>
          <p:spPr>
            <a:xfrm>
              <a:off x="2578572" y="3361435"/>
              <a:ext cx="1177754" cy="792734"/>
            </a:xfrm>
            <a:custGeom>
              <a:avLst/>
              <a:gdLst/>
              <a:ahLst/>
              <a:cxnLst/>
              <a:rect l="l" t="t" r="r" b="b"/>
              <a:pathLst>
                <a:path w="1177754" h="792734">
                  <a:moveTo>
                    <a:pt x="591785" y="290911"/>
                  </a:moveTo>
                  <a:cubicBezTo>
                    <a:pt x="553819" y="290911"/>
                    <a:pt x="523041" y="321689"/>
                    <a:pt x="523041" y="359656"/>
                  </a:cubicBezTo>
                  <a:cubicBezTo>
                    <a:pt x="523041" y="384897"/>
                    <a:pt x="536646" y="406962"/>
                    <a:pt x="557063" y="418675"/>
                  </a:cubicBezTo>
                  <a:lnTo>
                    <a:pt x="494124" y="559323"/>
                  </a:lnTo>
                  <a:lnTo>
                    <a:pt x="689447" y="559323"/>
                  </a:lnTo>
                  <a:lnTo>
                    <a:pt x="626507" y="418675"/>
                  </a:lnTo>
                  <a:cubicBezTo>
                    <a:pt x="646926" y="406962"/>
                    <a:pt x="660530" y="384897"/>
                    <a:pt x="660530" y="359656"/>
                  </a:cubicBezTo>
                  <a:cubicBezTo>
                    <a:pt x="660530" y="321689"/>
                    <a:pt x="629752" y="290911"/>
                    <a:pt x="591785" y="290911"/>
                  </a:cubicBezTo>
                  <a:close/>
                  <a:moveTo>
                    <a:pt x="229043" y="0"/>
                  </a:moveTo>
                  <a:lnTo>
                    <a:pt x="382494" y="0"/>
                  </a:lnTo>
                  <a:lnTo>
                    <a:pt x="382494" y="1695"/>
                  </a:lnTo>
                  <a:lnTo>
                    <a:pt x="1045912" y="1695"/>
                  </a:lnTo>
                  <a:cubicBezTo>
                    <a:pt x="1118726" y="1695"/>
                    <a:pt x="1177754" y="60723"/>
                    <a:pt x="1177754" y="133538"/>
                  </a:cubicBezTo>
                  <a:lnTo>
                    <a:pt x="1177754" y="660892"/>
                  </a:lnTo>
                  <a:cubicBezTo>
                    <a:pt x="1177754" y="733706"/>
                    <a:pt x="1118726" y="792734"/>
                    <a:pt x="1045912" y="792734"/>
                  </a:cubicBezTo>
                  <a:lnTo>
                    <a:pt x="131842" y="792734"/>
                  </a:lnTo>
                  <a:cubicBezTo>
                    <a:pt x="59028" y="792734"/>
                    <a:pt x="0" y="733706"/>
                    <a:pt x="0" y="660892"/>
                  </a:cubicBezTo>
                  <a:lnTo>
                    <a:pt x="0" y="133538"/>
                  </a:lnTo>
                  <a:cubicBezTo>
                    <a:pt x="0" y="60723"/>
                    <a:pt x="59028" y="1695"/>
                    <a:pt x="131842" y="1695"/>
                  </a:cubicBezTo>
                  <a:lnTo>
                    <a:pt x="229043" y="1695"/>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 name="Rounded Rectangle 25">
              <a:extLst>
                <a:ext uri="{FF2B5EF4-FFF2-40B4-BE49-F238E27FC236}">
                  <a16:creationId xmlns:a16="http://schemas.microsoft.com/office/drawing/2014/main" xmlns="" id="{8F03D04E-86FE-4834-9FCD-E6900BDA47A1}"/>
                </a:ext>
              </a:extLst>
            </p:cNvPr>
            <p:cNvSpPr/>
            <p:nvPr/>
          </p:nvSpPr>
          <p:spPr>
            <a:xfrm>
              <a:off x="234404" y="1556724"/>
              <a:ext cx="1610485" cy="125178"/>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Rounded Rectangle 30">
              <a:extLst>
                <a:ext uri="{FF2B5EF4-FFF2-40B4-BE49-F238E27FC236}">
                  <a16:creationId xmlns:a16="http://schemas.microsoft.com/office/drawing/2014/main" xmlns="" id="{FC309266-955B-4105-B6AC-51EFA706583B}"/>
                </a:ext>
              </a:extLst>
            </p:cNvPr>
            <p:cNvSpPr/>
            <p:nvPr/>
          </p:nvSpPr>
          <p:spPr>
            <a:xfrm>
              <a:off x="462758" y="2142423"/>
              <a:ext cx="1420858" cy="125178"/>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Rounded Rectangle 31">
              <a:extLst>
                <a:ext uri="{FF2B5EF4-FFF2-40B4-BE49-F238E27FC236}">
                  <a16:creationId xmlns:a16="http://schemas.microsoft.com/office/drawing/2014/main" xmlns="" id="{4C39580C-7C68-4AA7-B10F-64B38C6BAC25}"/>
                </a:ext>
              </a:extLst>
            </p:cNvPr>
            <p:cNvSpPr/>
            <p:nvPr/>
          </p:nvSpPr>
          <p:spPr>
            <a:xfrm>
              <a:off x="956042" y="1849573"/>
              <a:ext cx="615706" cy="125178"/>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 name="Rounded Rectangle 32">
              <a:extLst>
                <a:ext uri="{FF2B5EF4-FFF2-40B4-BE49-F238E27FC236}">
                  <a16:creationId xmlns:a16="http://schemas.microsoft.com/office/drawing/2014/main" xmlns="" id="{29757F5D-0E09-44D8-B054-8BAEB6E01C11}"/>
                </a:ext>
              </a:extLst>
            </p:cNvPr>
            <p:cNvSpPr/>
            <p:nvPr/>
          </p:nvSpPr>
          <p:spPr>
            <a:xfrm>
              <a:off x="1689086" y="1849573"/>
              <a:ext cx="615706" cy="125178"/>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1" name="Group 40">
            <a:extLst>
              <a:ext uri="{FF2B5EF4-FFF2-40B4-BE49-F238E27FC236}">
                <a16:creationId xmlns:a16="http://schemas.microsoft.com/office/drawing/2014/main" xmlns="" id="{4E7E9E7B-8C83-4176-8D28-381644D3C5B3}"/>
              </a:ext>
            </a:extLst>
          </p:cNvPr>
          <p:cNvGrpSpPr/>
          <p:nvPr/>
        </p:nvGrpSpPr>
        <p:grpSpPr>
          <a:xfrm>
            <a:off x="5018620" y="3504935"/>
            <a:ext cx="3700410" cy="3057524"/>
            <a:chOff x="5341503" y="1641366"/>
            <a:chExt cx="6129058" cy="5064234"/>
          </a:xfrm>
        </p:grpSpPr>
        <p:sp>
          <p:nvSpPr>
            <p:cNvPr id="35" name="Freeform: Shape 34">
              <a:extLst>
                <a:ext uri="{FF2B5EF4-FFF2-40B4-BE49-F238E27FC236}">
                  <a16:creationId xmlns:a16="http://schemas.microsoft.com/office/drawing/2014/main" xmlns="" id="{64A4D1B5-4D0D-4AEC-8133-F0197442DBF0}"/>
                </a:ext>
              </a:extLst>
            </p:cNvPr>
            <p:cNvSpPr/>
            <p:nvPr/>
          </p:nvSpPr>
          <p:spPr>
            <a:xfrm>
              <a:off x="5921212" y="5501859"/>
              <a:ext cx="838200" cy="1104900"/>
            </a:xfrm>
            <a:custGeom>
              <a:avLst/>
              <a:gdLst>
                <a:gd name="connsiteX0" fmla="*/ 117521 w 838200"/>
                <a:gd name="connsiteY0" fmla="*/ 577215 h 1104900"/>
                <a:gd name="connsiteX1" fmla="*/ 29891 w 838200"/>
                <a:gd name="connsiteY1" fmla="*/ 904875 h 1104900"/>
                <a:gd name="connsiteX2" fmla="*/ 7984 w 838200"/>
                <a:gd name="connsiteY2" fmla="*/ 949643 h 1104900"/>
                <a:gd name="connsiteX3" fmla="*/ 90851 w 838200"/>
                <a:gd name="connsiteY3" fmla="*/ 1094423 h 1104900"/>
                <a:gd name="connsiteX4" fmla="*/ 192769 w 838200"/>
                <a:gd name="connsiteY4" fmla="*/ 1097280 h 1104900"/>
                <a:gd name="connsiteX5" fmla="*/ 492806 w 838200"/>
                <a:gd name="connsiteY5" fmla="*/ 1102995 h 1104900"/>
                <a:gd name="connsiteX6" fmla="*/ 526144 w 838200"/>
                <a:gd name="connsiteY6" fmla="*/ 1105853 h 1104900"/>
                <a:gd name="connsiteX7" fmla="*/ 570912 w 838200"/>
                <a:gd name="connsiteY7" fmla="*/ 1061085 h 1104900"/>
                <a:gd name="connsiteX8" fmla="*/ 605202 w 838200"/>
                <a:gd name="connsiteY8" fmla="*/ 1031557 h 1104900"/>
                <a:gd name="connsiteX9" fmla="*/ 773794 w 838200"/>
                <a:gd name="connsiteY9" fmla="*/ 1045845 h 1104900"/>
                <a:gd name="connsiteX10" fmla="*/ 841421 w 838200"/>
                <a:gd name="connsiteY10" fmla="*/ 1002983 h 1104900"/>
                <a:gd name="connsiteX11" fmla="*/ 789987 w 838200"/>
                <a:gd name="connsiteY11" fmla="*/ 919163 h 1104900"/>
                <a:gd name="connsiteX12" fmla="*/ 720454 w 838200"/>
                <a:gd name="connsiteY12" fmla="*/ 871538 h 1104900"/>
                <a:gd name="connsiteX13" fmla="*/ 623299 w 838200"/>
                <a:gd name="connsiteY13" fmla="*/ 565785 h 1104900"/>
                <a:gd name="connsiteX14" fmla="*/ 674734 w 838200"/>
                <a:gd name="connsiteY14" fmla="*/ 110490 h 1104900"/>
                <a:gd name="connsiteX15" fmla="*/ 704262 w 838200"/>
                <a:gd name="connsiteY15" fmla="*/ 0 h 1104900"/>
                <a:gd name="connsiteX16" fmla="*/ 20366 w 838200"/>
                <a:gd name="connsiteY16" fmla="*/ 0 h 1104900"/>
                <a:gd name="connsiteX17" fmla="*/ 117521 w 838200"/>
                <a:gd name="connsiteY17" fmla="*/ 577215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38200" h="1104900">
                  <a:moveTo>
                    <a:pt x="117521" y="577215"/>
                  </a:moveTo>
                  <a:cubicBezTo>
                    <a:pt x="120379" y="695325"/>
                    <a:pt x="101329" y="806768"/>
                    <a:pt x="29891" y="904875"/>
                  </a:cubicBezTo>
                  <a:cubicBezTo>
                    <a:pt x="20366" y="918210"/>
                    <a:pt x="13699" y="934403"/>
                    <a:pt x="7984" y="949643"/>
                  </a:cubicBezTo>
                  <a:cubicBezTo>
                    <a:pt x="-16781" y="1019175"/>
                    <a:pt x="17509" y="1079182"/>
                    <a:pt x="90851" y="1094423"/>
                  </a:cubicBezTo>
                  <a:cubicBezTo>
                    <a:pt x="125141" y="1101090"/>
                    <a:pt x="159431" y="1102995"/>
                    <a:pt x="192769" y="1097280"/>
                  </a:cubicBezTo>
                  <a:cubicBezTo>
                    <a:pt x="292781" y="1082993"/>
                    <a:pt x="393746" y="1082993"/>
                    <a:pt x="492806" y="1102995"/>
                  </a:cubicBezTo>
                  <a:cubicBezTo>
                    <a:pt x="503284" y="1104900"/>
                    <a:pt x="514714" y="1105853"/>
                    <a:pt x="526144" y="1105853"/>
                  </a:cubicBezTo>
                  <a:cubicBezTo>
                    <a:pt x="567102" y="1106805"/>
                    <a:pt x="573769" y="1100138"/>
                    <a:pt x="570912" y="1061085"/>
                  </a:cubicBezTo>
                  <a:cubicBezTo>
                    <a:pt x="569006" y="1032510"/>
                    <a:pt x="578531" y="1027748"/>
                    <a:pt x="605202" y="1031557"/>
                  </a:cubicBezTo>
                  <a:cubicBezTo>
                    <a:pt x="661399" y="1040130"/>
                    <a:pt x="717596" y="1045845"/>
                    <a:pt x="773794" y="1045845"/>
                  </a:cubicBezTo>
                  <a:cubicBezTo>
                    <a:pt x="819514" y="1044893"/>
                    <a:pt x="838564" y="1033463"/>
                    <a:pt x="841421" y="1002983"/>
                  </a:cubicBezTo>
                  <a:cubicBezTo>
                    <a:pt x="846184" y="959168"/>
                    <a:pt x="829039" y="930593"/>
                    <a:pt x="789987" y="919163"/>
                  </a:cubicBezTo>
                  <a:cubicBezTo>
                    <a:pt x="760459" y="911543"/>
                    <a:pt x="737599" y="895350"/>
                    <a:pt x="720454" y="871538"/>
                  </a:cubicBezTo>
                  <a:cubicBezTo>
                    <a:pt x="654732" y="780098"/>
                    <a:pt x="607106" y="682943"/>
                    <a:pt x="623299" y="565785"/>
                  </a:cubicBezTo>
                  <a:cubicBezTo>
                    <a:pt x="643301" y="414338"/>
                    <a:pt x="651874" y="260985"/>
                    <a:pt x="674734" y="110490"/>
                  </a:cubicBezTo>
                  <a:cubicBezTo>
                    <a:pt x="680449" y="71438"/>
                    <a:pt x="690926" y="35243"/>
                    <a:pt x="704262" y="0"/>
                  </a:cubicBezTo>
                  <a:lnTo>
                    <a:pt x="20366" y="0"/>
                  </a:lnTo>
                  <a:cubicBezTo>
                    <a:pt x="82279" y="186690"/>
                    <a:pt x="111806" y="381000"/>
                    <a:pt x="117521" y="577215"/>
                  </a:cubicBezTo>
                  <a:close/>
                </a:path>
              </a:pathLst>
            </a:custGeom>
            <a:solidFill>
              <a:schemeClr val="accent4">
                <a:lumMod val="60000"/>
                <a:lumOff val="40000"/>
              </a:schemeClr>
            </a:solid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xmlns="" id="{BB85500B-B1A0-4A4F-A168-D79504A46B7F}"/>
                </a:ext>
              </a:extLst>
            </p:cNvPr>
            <p:cNvSpPr/>
            <p:nvPr/>
          </p:nvSpPr>
          <p:spPr>
            <a:xfrm>
              <a:off x="8955288" y="5494973"/>
              <a:ext cx="876300" cy="1190625"/>
            </a:xfrm>
            <a:custGeom>
              <a:avLst/>
              <a:gdLst>
                <a:gd name="connsiteX0" fmla="*/ 199072 w 876300"/>
                <a:gd name="connsiteY0" fmla="*/ 361950 h 1190625"/>
                <a:gd name="connsiteX1" fmla="*/ 263843 w 876300"/>
                <a:gd name="connsiteY1" fmla="*/ 594360 h 1190625"/>
                <a:gd name="connsiteX2" fmla="*/ 296228 w 876300"/>
                <a:gd name="connsiteY2" fmla="*/ 702945 h 1190625"/>
                <a:gd name="connsiteX3" fmla="*/ 323850 w 876300"/>
                <a:gd name="connsiteY3" fmla="*/ 898207 h 1190625"/>
                <a:gd name="connsiteX4" fmla="*/ 290513 w 876300"/>
                <a:gd name="connsiteY4" fmla="*/ 965835 h 1190625"/>
                <a:gd name="connsiteX5" fmla="*/ 231458 w 876300"/>
                <a:gd name="connsiteY5" fmla="*/ 1045845 h 1190625"/>
                <a:gd name="connsiteX6" fmla="*/ 279083 w 876300"/>
                <a:gd name="connsiteY6" fmla="*/ 1165860 h 1190625"/>
                <a:gd name="connsiteX7" fmla="*/ 435293 w 876300"/>
                <a:gd name="connsiteY7" fmla="*/ 1192530 h 1190625"/>
                <a:gd name="connsiteX8" fmla="*/ 753428 w 876300"/>
                <a:gd name="connsiteY8" fmla="*/ 1170623 h 1190625"/>
                <a:gd name="connsiteX9" fmla="*/ 839153 w 876300"/>
                <a:gd name="connsiteY9" fmla="*/ 1162050 h 1190625"/>
                <a:gd name="connsiteX10" fmla="*/ 878205 w 876300"/>
                <a:gd name="connsiteY10" fmla="*/ 1102995 h 1190625"/>
                <a:gd name="connsiteX11" fmla="*/ 826770 w 876300"/>
                <a:gd name="connsiteY11" fmla="*/ 1023938 h 1190625"/>
                <a:gd name="connsiteX12" fmla="*/ 678180 w 876300"/>
                <a:gd name="connsiteY12" fmla="*/ 703897 h 1190625"/>
                <a:gd name="connsiteX13" fmla="*/ 674370 w 876300"/>
                <a:gd name="connsiteY13" fmla="*/ 627697 h 1190625"/>
                <a:gd name="connsiteX14" fmla="*/ 577215 w 876300"/>
                <a:gd name="connsiteY14" fmla="*/ 139065 h 1190625"/>
                <a:gd name="connsiteX15" fmla="*/ 543878 w 876300"/>
                <a:gd name="connsiteY15" fmla="*/ 0 h 1190625"/>
                <a:gd name="connsiteX16" fmla="*/ 0 w 876300"/>
                <a:gd name="connsiteY16" fmla="*/ 0 h 1190625"/>
                <a:gd name="connsiteX17" fmla="*/ 199072 w 876300"/>
                <a:gd name="connsiteY17" fmla="*/ 361950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76300" h="1190625">
                  <a:moveTo>
                    <a:pt x="199072" y="361950"/>
                  </a:moveTo>
                  <a:cubicBezTo>
                    <a:pt x="233363" y="436245"/>
                    <a:pt x="250508" y="515303"/>
                    <a:pt x="263843" y="594360"/>
                  </a:cubicBezTo>
                  <a:cubicBezTo>
                    <a:pt x="270510" y="631507"/>
                    <a:pt x="280035" y="668655"/>
                    <a:pt x="296228" y="702945"/>
                  </a:cubicBezTo>
                  <a:cubicBezTo>
                    <a:pt x="324803" y="765810"/>
                    <a:pt x="328613" y="831532"/>
                    <a:pt x="323850" y="898207"/>
                  </a:cubicBezTo>
                  <a:cubicBezTo>
                    <a:pt x="322897" y="924878"/>
                    <a:pt x="307658" y="945832"/>
                    <a:pt x="290513" y="965835"/>
                  </a:cubicBezTo>
                  <a:cubicBezTo>
                    <a:pt x="268605" y="991553"/>
                    <a:pt x="244793" y="1014413"/>
                    <a:pt x="231458" y="1045845"/>
                  </a:cubicBezTo>
                  <a:cubicBezTo>
                    <a:pt x="205740" y="1102995"/>
                    <a:pt x="220980" y="1142048"/>
                    <a:pt x="279083" y="1165860"/>
                  </a:cubicBezTo>
                  <a:cubicBezTo>
                    <a:pt x="328613" y="1186815"/>
                    <a:pt x="381953" y="1190625"/>
                    <a:pt x="435293" y="1192530"/>
                  </a:cubicBezTo>
                  <a:cubicBezTo>
                    <a:pt x="541972" y="1195388"/>
                    <a:pt x="647700" y="1183005"/>
                    <a:pt x="753428" y="1170623"/>
                  </a:cubicBezTo>
                  <a:cubicBezTo>
                    <a:pt x="782003" y="1167765"/>
                    <a:pt x="811530" y="1167765"/>
                    <a:pt x="839153" y="1162050"/>
                  </a:cubicBezTo>
                  <a:cubicBezTo>
                    <a:pt x="875347" y="1155382"/>
                    <a:pt x="883920" y="1139190"/>
                    <a:pt x="878205" y="1102995"/>
                  </a:cubicBezTo>
                  <a:cubicBezTo>
                    <a:pt x="872490" y="1068705"/>
                    <a:pt x="852488" y="1044893"/>
                    <a:pt x="826770" y="1023938"/>
                  </a:cubicBezTo>
                  <a:cubicBezTo>
                    <a:pt x="726758" y="941070"/>
                    <a:pt x="676275" y="834390"/>
                    <a:pt x="678180" y="703897"/>
                  </a:cubicBezTo>
                  <a:cubicBezTo>
                    <a:pt x="678180" y="678180"/>
                    <a:pt x="676275" y="652463"/>
                    <a:pt x="674370" y="627697"/>
                  </a:cubicBezTo>
                  <a:cubicBezTo>
                    <a:pt x="660083" y="461010"/>
                    <a:pt x="618172" y="300038"/>
                    <a:pt x="577215" y="139065"/>
                  </a:cubicBezTo>
                  <a:cubicBezTo>
                    <a:pt x="565785" y="92393"/>
                    <a:pt x="554355" y="46672"/>
                    <a:pt x="543878" y="0"/>
                  </a:cubicBezTo>
                  <a:lnTo>
                    <a:pt x="0" y="0"/>
                  </a:lnTo>
                  <a:cubicBezTo>
                    <a:pt x="74295" y="115253"/>
                    <a:pt x="140970" y="236220"/>
                    <a:pt x="199072" y="361950"/>
                  </a:cubicBezTo>
                  <a:close/>
                </a:path>
              </a:pathLst>
            </a:custGeom>
            <a:solidFill>
              <a:schemeClr val="accent4">
                <a:lumMod val="60000"/>
                <a:lumOff val="40000"/>
              </a:schemeClr>
            </a:solid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xmlns="" id="{2B785D67-2939-4FF5-858A-878F3C151ED0}"/>
                </a:ext>
              </a:extLst>
            </p:cNvPr>
            <p:cNvSpPr/>
            <p:nvPr/>
          </p:nvSpPr>
          <p:spPr>
            <a:xfrm>
              <a:off x="5341503" y="4411070"/>
              <a:ext cx="4152900" cy="1093647"/>
            </a:xfrm>
            <a:custGeom>
              <a:avLst/>
              <a:gdLst>
                <a:gd name="connsiteX0" fmla="*/ 6668 w 4152900"/>
                <a:gd name="connsiteY0" fmla="*/ 648653 h 1057275"/>
                <a:gd name="connsiteX1" fmla="*/ 58103 w 4152900"/>
                <a:gd name="connsiteY1" fmla="*/ 617220 h 1057275"/>
                <a:gd name="connsiteX2" fmla="*/ 206693 w 4152900"/>
                <a:gd name="connsiteY2" fmla="*/ 402907 h 1057275"/>
                <a:gd name="connsiteX3" fmla="*/ 280035 w 4152900"/>
                <a:gd name="connsiteY3" fmla="*/ 181928 h 1057275"/>
                <a:gd name="connsiteX4" fmla="*/ 315278 w 4152900"/>
                <a:gd name="connsiteY4" fmla="*/ 85725 h 1057275"/>
                <a:gd name="connsiteX5" fmla="*/ 331470 w 4152900"/>
                <a:gd name="connsiteY5" fmla="*/ 71438 h 1057275"/>
                <a:gd name="connsiteX6" fmla="*/ 347663 w 4152900"/>
                <a:gd name="connsiteY6" fmla="*/ 90488 h 1057275"/>
                <a:gd name="connsiteX7" fmla="*/ 361950 w 4152900"/>
                <a:gd name="connsiteY7" fmla="*/ 159067 h 1057275"/>
                <a:gd name="connsiteX8" fmla="*/ 574358 w 4152900"/>
                <a:gd name="connsiteY8" fmla="*/ 987742 h 1057275"/>
                <a:gd name="connsiteX9" fmla="*/ 599123 w 4152900"/>
                <a:gd name="connsiteY9" fmla="*/ 1056323 h 1057275"/>
                <a:gd name="connsiteX10" fmla="*/ 1283970 w 4152900"/>
                <a:gd name="connsiteY10" fmla="*/ 1056323 h 1057275"/>
                <a:gd name="connsiteX11" fmla="*/ 1400175 w 4152900"/>
                <a:gd name="connsiteY11" fmla="*/ 882015 h 1057275"/>
                <a:gd name="connsiteX12" fmla="*/ 1508760 w 4152900"/>
                <a:gd name="connsiteY12" fmla="*/ 768667 h 1057275"/>
                <a:gd name="connsiteX13" fmla="*/ 1689735 w 4152900"/>
                <a:gd name="connsiteY13" fmla="*/ 706755 h 1057275"/>
                <a:gd name="connsiteX14" fmla="*/ 1968818 w 4152900"/>
                <a:gd name="connsiteY14" fmla="*/ 701040 h 1057275"/>
                <a:gd name="connsiteX15" fmla="*/ 2546985 w 4152900"/>
                <a:gd name="connsiteY15" fmla="*/ 502920 h 1057275"/>
                <a:gd name="connsiteX16" fmla="*/ 2591753 w 4152900"/>
                <a:gd name="connsiteY16" fmla="*/ 518160 h 1057275"/>
                <a:gd name="connsiteX17" fmla="*/ 2619375 w 4152900"/>
                <a:gd name="connsiteY17" fmla="*/ 582930 h 1057275"/>
                <a:gd name="connsiteX18" fmla="*/ 2704148 w 4152900"/>
                <a:gd name="connsiteY18" fmla="*/ 965835 h 1057275"/>
                <a:gd name="connsiteX19" fmla="*/ 2703195 w 4152900"/>
                <a:gd name="connsiteY19" fmla="*/ 1057275 h 1057275"/>
                <a:gd name="connsiteX20" fmla="*/ 3198495 w 4152900"/>
                <a:gd name="connsiteY20" fmla="*/ 1057275 h 1057275"/>
                <a:gd name="connsiteX21" fmla="*/ 3264218 w 4152900"/>
                <a:gd name="connsiteY21" fmla="*/ 647700 h 1057275"/>
                <a:gd name="connsiteX22" fmla="*/ 3283268 w 4152900"/>
                <a:gd name="connsiteY22" fmla="*/ 620078 h 1057275"/>
                <a:gd name="connsiteX23" fmla="*/ 3325178 w 4152900"/>
                <a:gd name="connsiteY23" fmla="*/ 632460 h 1057275"/>
                <a:gd name="connsiteX24" fmla="*/ 3356610 w 4152900"/>
                <a:gd name="connsiteY24" fmla="*/ 686753 h 1057275"/>
                <a:gd name="connsiteX25" fmla="*/ 3460433 w 4152900"/>
                <a:gd name="connsiteY25" fmla="*/ 852488 h 1057275"/>
                <a:gd name="connsiteX26" fmla="*/ 3610928 w 4152900"/>
                <a:gd name="connsiteY26" fmla="*/ 1057275 h 1057275"/>
                <a:gd name="connsiteX27" fmla="*/ 4154805 w 4152900"/>
                <a:gd name="connsiteY27" fmla="*/ 1057275 h 1057275"/>
                <a:gd name="connsiteX28" fmla="*/ 4009073 w 4152900"/>
                <a:gd name="connsiteY28" fmla="*/ 368617 h 1057275"/>
                <a:gd name="connsiteX29" fmla="*/ 3931920 w 4152900"/>
                <a:gd name="connsiteY29" fmla="*/ 0 h 1057275"/>
                <a:gd name="connsiteX30" fmla="*/ 244793 w 4152900"/>
                <a:gd name="connsiteY30" fmla="*/ 0 h 1057275"/>
                <a:gd name="connsiteX31" fmla="*/ 23813 w 4152900"/>
                <a:gd name="connsiteY31" fmla="*/ 591503 h 1057275"/>
                <a:gd name="connsiteX32" fmla="*/ 0 w 4152900"/>
                <a:gd name="connsiteY32" fmla="*/ 632460 h 1057275"/>
                <a:gd name="connsiteX33" fmla="*/ 0 w 4152900"/>
                <a:gd name="connsiteY33" fmla="*/ 638175 h 1057275"/>
                <a:gd name="connsiteX34" fmla="*/ 6668 w 4152900"/>
                <a:gd name="connsiteY34" fmla="*/ 648653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152900" h="1057275">
                  <a:moveTo>
                    <a:pt x="6668" y="648653"/>
                  </a:moveTo>
                  <a:cubicBezTo>
                    <a:pt x="20955" y="660082"/>
                    <a:pt x="42863" y="630555"/>
                    <a:pt x="58103" y="617220"/>
                  </a:cubicBezTo>
                  <a:cubicBezTo>
                    <a:pt x="124778" y="559117"/>
                    <a:pt x="171450" y="483870"/>
                    <a:pt x="206693" y="402907"/>
                  </a:cubicBezTo>
                  <a:cubicBezTo>
                    <a:pt x="239078" y="331470"/>
                    <a:pt x="263843" y="258128"/>
                    <a:pt x="280035" y="181928"/>
                  </a:cubicBezTo>
                  <a:cubicBezTo>
                    <a:pt x="287655" y="147638"/>
                    <a:pt x="297180" y="115253"/>
                    <a:pt x="315278" y="85725"/>
                  </a:cubicBezTo>
                  <a:cubicBezTo>
                    <a:pt x="319088" y="79057"/>
                    <a:pt x="322898" y="71438"/>
                    <a:pt x="331470" y="71438"/>
                  </a:cubicBezTo>
                  <a:cubicBezTo>
                    <a:pt x="342900" y="71438"/>
                    <a:pt x="345758" y="80963"/>
                    <a:pt x="347663" y="90488"/>
                  </a:cubicBezTo>
                  <a:cubicBezTo>
                    <a:pt x="353378" y="113347"/>
                    <a:pt x="358140" y="135255"/>
                    <a:pt x="361950" y="159067"/>
                  </a:cubicBezTo>
                  <a:cubicBezTo>
                    <a:pt x="401003" y="443865"/>
                    <a:pt x="470535" y="719138"/>
                    <a:pt x="574358" y="987742"/>
                  </a:cubicBezTo>
                  <a:cubicBezTo>
                    <a:pt x="582930" y="1010603"/>
                    <a:pt x="591503" y="1033463"/>
                    <a:pt x="599123" y="1056323"/>
                  </a:cubicBezTo>
                  <a:lnTo>
                    <a:pt x="1283970" y="1056323"/>
                  </a:lnTo>
                  <a:cubicBezTo>
                    <a:pt x="1309688" y="991553"/>
                    <a:pt x="1347788" y="932497"/>
                    <a:pt x="1400175" y="882015"/>
                  </a:cubicBezTo>
                  <a:cubicBezTo>
                    <a:pt x="1437323" y="845820"/>
                    <a:pt x="1471613" y="806767"/>
                    <a:pt x="1508760" y="768667"/>
                  </a:cubicBezTo>
                  <a:cubicBezTo>
                    <a:pt x="1558290" y="717232"/>
                    <a:pt x="1624013" y="710565"/>
                    <a:pt x="1689735" y="706755"/>
                  </a:cubicBezTo>
                  <a:cubicBezTo>
                    <a:pt x="1783080" y="701992"/>
                    <a:pt x="1875473" y="708660"/>
                    <a:pt x="1968818" y="701040"/>
                  </a:cubicBezTo>
                  <a:cubicBezTo>
                    <a:pt x="2179320" y="683895"/>
                    <a:pt x="2371725" y="620078"/>
                    <a:pt x="2546985" y="502920"/>
                  </a:cubicBezTo>
                  <a:cubicBezTo>
                    <a:pt x="2574608" y="484822"/>
                    <a:pt x="2583180" y="489585"/>
                    <a:pt x="2591753" y="518160"/>
                  </a:cubicBezTo>
                  <a:cubicBezTo>
                    <a:pt x="2598420" y="540067"/>
                    <a:pt x="2607945" y="561975"/>
                    <a:pt x="2619375" y="582930"/>
                  </a:cubicBezTo>
                  <a:cubicBezTo>
                    <a:pt x="2684145" y="702945"/>
                    <a:pt x="2704148" y="831532"/>
                    <a:pt x="2704148" y="965835"/>
                  </a:cubicBezTo>
                  <a:cubicBezTo>
                    <a:pt x="2704148" y="996315"/>
                    <a:pt x="2704148" y="1026795"/>
                    <a:pt x="2703195" y="1057275"/>
                  </a:cubicBezTo>
                  <a:lnTo>
                    <a:pt x="3198495" y="1057275"/>
                  </a:lnTo>
                  <a:cubicBezTo>
                    <a:pt x="3228023" y="922020"/>
                    <a:pt x="3252788" y="785813"/>
                    <a:pt x="3264218" y="647700"/>
                  </a:cubicBezTo>
                  <a:cubicBezTo>
                    <a:pt x="3265170" y="634365"/>
                    <a:pt x="3268980" y="622935"/>
                    <a:pt x="3283268" y="620078"/>
                  </a:cubicBezTo>
                  <a:cubicBezTo>
                    <a:pt x="3299460" y="617220"/>
                    <a:pt x="3315653" y="616267"/>
                    <a:pt x="3325178" y="632460"/>
                  </a:cubicBezTo>
                  <a:cubicBezTo>
                    <a:pt x="3336608" y="650557"/>
                    <a:pt x="3348038" y="667703"/>
                    <a:pt x="3356610" y="686753"/>
                  </a:cubicBezTo>
                  <a:cubicBezTo>
                    <a:pt x="3382328" y="747713"/>
                    <a:pt x="3418523" y="802005"/>
                    <a:pt x="3460433" y="852488"/>
                  </a:cubicBezTo>
                  <a:cubicBezTo>
                    <a:pt x="3513773" y="918210"/>
                    <a:pt x="3564255" y="986790"/>
                    <a:pt x="3610928" y="1057275"/>
                  </a:cubicBezTo>
                  <a:lnTo>
                    <a:pt x="4154805" y="1057275"/>
                  </a:lnTo>
                  <a:cubicBezTo>
                    <a:pt x="4102418" y="828675"/>
                    <a:pt x="4059555" y="597217"/>
                    <a:pt x="4009073" y="368617"/>
                  </a:cubicBezTo>
                  <a:cubicBezTo>
                    <a:pt x="3982403" y="245745"/>
                    <a:pt x="3948113" y="124778"/>
                    <a:pt x="3931920" y="0"/>
                  </a:cubicBezTo>
                  <a:lnTo>
                    <a:pt x="244793" y="0"/>
                  </a:lnTo>
                  <a:cubicBezTo>
                    <a:pt x="207645" y="205740"/>
                    <a:pt x="131445" y="402907"/>
                    <a:pt x="23813" y="591503"/>
                  </a:cubicBezTo>
                  <a:cubicBezTo>
                    <a:pt x="16193" y="603885"/>
                    <a:pt x="1905" y="619125"/>
                    <a:pt x="0" y="632460"/>
                  </a:cubicBezTo>
                  <a:lnTo>
                    <a:pt x="0" y="638175"/>
                  </a:lnTo>
                  <a:cubicBezTo>
                    <a:pt x="953" y="641985"/>
                    <a:pt x="2858" y="645795"/>
                    <a:pt x="6668" y="648653"/>
                  </a:cubicBezTo>
                  <a:close/>
                </a:path>
              </a:pathLst>
            </a:custGeom>
            <a:solidFill>
              <a:schemeClr val="accent3"/>
            </a:solid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xmlns="" id="{2D3266EF-1F40-4150-A1CB-F2B41726A5FE}"/>
                </a:ext>
              </a:extLst>
            </p:cNvPr>
            <p:cNvSpPr/>
            <p:nvPr/>
          </p:nvSpPr>
          <p:spPr>
            <a:xfrm>
              <a:off x="7861308" y="5495925"/>
              <a:ext cx="676275" cy="1209675"/>
            </a:xfrm>
            <a:custGeom>
              <a:avLst/>
              <a:gdLst>
                <a:gd name="connsiteX0" fmla="*/ 647257 w 676275"/>
                <a:gd name="connsiteY0" fmla="*/ 1192530 h 1209675"/>
                <a:gd name="connsiteX1" fmla="*/ 679642 w 676275"/>
                <a:gd name="connsiteY1" fmla="*/ 1157287 h 1209675"/>
                <a:gd name="connsiteX2" fmla="*/ 643447 w 676275"/>
                <a:gd name="connsiteY2" fmla="*/ 1059180 h 1209675"/>
                <a:gd name="connsiteX3" fmla="*/ 567247 w 676275"/>
                <a:gd name="connsiteY3" fmla="*/ 989647 h 1209675"/>
                <a:gd name="connsiteX4" fmla="*/ 529147 w 676275"/>
                <a:gd name="connsiteY4" fmla="*/ 772478 h 1209675"/>
                <a:gd name="connsiteX5" fmla="*/ 567247 w 676275"/>
                <a:gd name="connsiteY5" fmla="*/ 637222 h 1209675"/>
                <a:gd name="connsiteX6" fmla="*/ 569152 w 676275"/>
                <a:gd name="connsiteY6" fmla="*/ 621030 h 1209675"/>
                <a:gd name="connsiteX7" fmla="*/ 665355 w 676275"/>
                <a:gd name="connsiteY7" fmla="*/ 68580 h 1209675"/>
                <a:gd name="connsiteX8" fmla="*/ 680595 w 676275"/>
                <a:gd name="connsiteY8" fmla="*/ 0 h 1209675"/>
                <a:gd name="connsiteX9" fmla="*/ 185295 w 676275"/>
                <a:gd name="connsiteY9" fmla="*/ 0 h 1209675"/>
                <a:gd name="connsiteX10" fmla="*/ 165292 w 676275"/>
                <a:gd name="connsiteY10" fmla="*/ 453390 h 1209675"/>
                <a:gd name="connsiteX11" fmla="*/ 155767 w 676275"/>
                <a:gd name="connsiteY11" fmla="*/ 719138 h 1209675"/>
                <a:gd name="connsiteX12" fmla="*/ 129097 w 676275"/>
                <a:gd name="connsiteY12" fmla="*/ 886778 h 1209675"/>
                <a:gd name="connsiteX13" fmla="*/ 105285 w 676275"/>
                <a:gd name="connsiteY13" fmla="*/ 916305 h 1209675"/>
                <a:gd name="connsiteX14" fmla="*/ 510 w 676275"/>
                <a:gd name="connsiteY14" fmla="*/ 1100137 h 1209675"/>
                <a:gd name="connsiteX15" fmla="*/ 21465 w 676275"/>
                <a:gd name="connsiteY15" fmla="*/ 1143953 h 1209675"/>
                <a:gd name="connsiteX16" fmla="*/ 176722 w 676275"/>
                <a:gd name="connsiteY16" fmla="*/ 1219200 h 1209675"/>
                <a:gd name="connsiteX17" fmla="*/ 532005 w 676275"/>
                <a:gd name="connsiteY17" fmla="*/ 1219200 h 1209675"/>
                <a:gd name="connsiteX18" fmla="*/ 598680 w 676275"/>
                <a:gd name="connsiteY18" fmla="*/ 1201103 h 1209675"/>
                <a:gd name="connsiteX19" fmla="*/ 647257 w 676275"/>
                <a:gd name="connsiteY19" fmla="*/ 1192530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6275" h="1209675">
                  <a:moveTo>
                    <a:pt x="647257" y="1192530"/>
                  </a:moveTo>
                  <a:cubicBezTo>
                    <a:pt x="671070" y="1193483"/>
                    <a:pt x="681547" y="1180148"/>
                    <a:pt x="679642" y="1157287"/>
                  </a:cubicBezTo>
                  <a:cubicBezTo>
                    <a:pt x="677737" y="1121092"/>
                    <a:pt x="668212" y="1087755"/>
                    <a:pt x="643447" y="1059180"/>
                  </a:cubicBezTo>
                  <a:cubicBezTo>
                    <a:pt x="620587" y="1033462"/>
                    <a:pt x="593917" y="1011555"/>
                    <a:pt x="567247" y="989647"/>
                  </a:cubicBezTo>
                  <a:cubicBezTo>
                    <a:pt x="495810" y="927735"/>
                    <a:pt x="482475" y="854392"/>
                    <a:pt x="529147" y="772478"/>
                  </a:cubicBezTo>
                  <a:cubicBezTo>
                    <a:pt x="552960" y="729615"/>
                    <a:pt x="570105" y="686753"/>
                    <a:pt x="567247" y="637222"/>
                  </a:cubicBezTo>
                  <a:cubicBezTo>
                    <a:pt x="567247" y="631507"/>
                    <a:pt x="567247" y="625792"/>
                    <a:pt x="569152" y="621030"/>
                  </a:cubicBezTo>
                  <a:cubicBezTo>
                    <a:pt x="625350" y="441007"/>
                    <a:pt x="624397" y="251460"/>
                    <a:pt x="665355" y="68580"/>
                  </a:cubicBezTo>
                  <a:cubicBezTo>
                    <a:pt x="670117" y="45720"/>
                    <a:pt x="675832" y="22860"/>
                    <a:pt x="680595" y="0"/>
                  </a:cubicBezTo>
                  <a:lnTo>
                    <a:pt x="185295" y="0"/>
                  </a:lnTo>
                  <a:cubicBezTo>
                    <a:pt x="182437" y="151447"/>
                    <a:pt x="171960" y="301942"/>
                    <a:pt x="165292" y="453390"/>
                  </a:cubicBezTo>
                  <a:cubicBezTo>
                    <a:pt x="161482" y="541972"/>
                    <a:pt x="159577" y="630555"/>
                    <a:pt x="155767" y="719138"/>
                  </a:cubicBezTo>
                  <a:cubicBezTo>
                    <a:pt x="152910" y="775335"/>
                    <a:pt x="138622" y="830580"/>
                    <a:pt x="129097" y="886778"/>
                  </a:cubicBezTo>
                  <a:cubicBezTo>
                    <a:pt x="126240" y="901065"/>
                    <a:pt x="119572" y="909638"/>
                    <a:pt x="105285" y="916305"/>
                  </a:cubicBezTo>
                  <a:cubicBezTo>
                    <a:pt x="53850" y="939165"/>
                    <a:pt x="-6158" y="1044892"/>
                    <a:pt x="510" y="1100137"/>
                  </a:cubicBezTo>
                  <a:cubicBezTo>
                    <a:pt x="2415" y="1117283"/>
                    <a:pt x="10035" y="1132523"/>
                    <a:pt x="21465" y="1143953"/>
                  </a:cubicBezTo>
                  <a:cubicBezTo>
                    <a:pt x="64327" y="1188720"/>
                    <a:pt x="114810" y="1216342"/>
                    <a:pt x="176722" y="1219200"/>
                  </a:cubicBezTo>
                  <a:lnTo>
                    <a:pt x="532005" y="1219200"/>
                  </a:lnTo>
                  <a:cubicBezTo>
                    <a:pt x="554865" y="1217295"/>
                    <a:pt x="577725" y="1211580"/>
                    <a:pt x="598680" y="1201103"/>
                  </a:cubicBezTo>
                  <a:cubicBezTo>
                    <a:pt x="613920" y="1192530"/>
                    <a:pt x="631065" y="1192530"/>
                    <a:pt x="647257" y="1192530"/>
                  </a:cubicBezTo>
                  <a:close/>
                </a:path>
              </a:pathLst>
            </a:custGeom>
            <a:solidFill>
              <a:schemeClr val="accent4">
                <a:lumMod val="60000"/>
                <a:lumOff val="40000"/>
              </a:schemeClr>
            </a:solid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xmlns="" id="{F327C145-3696-411C-8902-DB470BDF1B13}"/>
                </a:ext>
              </a:extLst>
            </p:cNvPr>
            <p:cNvSpPr/>
            <p:nvPr/>
          </p:nvSpPr>
          <p:spPr>
            <a:xfrm>
              <a:off x="5585343" y="3380423"/>
              <a:ext cx="5610225" cy="1057275"/>
            </a:xfrm>
            <a:custGeom>
              <a:avLst/>
              <a:gdLst>
                <a:gd name="connsiteX0" fmla="*/ 3676650 w 5610225"/>
                <a:gd name="connsiteY0" fmla="*/ 693420 h 1057275"/>
                <a:gd name="connsiteX1" fmla="*/ 3679508 w 5610225"/>
                <a:gd name="connsiteY1" fmla="*/ 537210 h 1057275"/>
                <a:gd name="connsiteX2" fmla="*/ 3707130 w 5610225"/>
                <a:gd name="connsiteY2" fmla="*/ 521017 h 1057275"/>
                <a:gd name="connsiteX3" fmla="*/ 3951923 w 5610225"/>
                <a:gd name="connsiteY3" fmla="*/ 623888 h 1057275"/>
                <a:gd name="connsiteX4" fmla="*/ 4186238 w 5610225"/>
                <a:gd name="connsiteY4" fmla="*/ 641033 h 1057275"/>
                <a:gd name="connsiteX5" fmla="*/ 4285298 w 5610225"/>
                <a:gd name="connsiteY5" fmla="*/ 541020 h 1057275"/>
                <a:gd name="connsiteX6" fmla="*/ 4287203 w 5610225"/>
                <a:gd name="connsiteY6" fmla="*/ 361950 h 1057275"/>
                <a:gd name="connsiteX7" fmla="*/ 4330065 w 5610225"/>
                <a:gd name="connsiteY7" fmla="*/ 312420 h 1057275"/>
                <a:gd name="connsiteX8" fmla="*/ 4591050 w 5610225"/>
                <a:gd name="connsiteY8" fmla="*/ 200978 h 1057275"/>
                <a:gd name="connsiteX9" fmla="*/ 4659630 w 5610225"/>
                <a:gd name="connsiteY9" fmla="*/ 208597 h 1057275"/>
                <a:gd name="connsiteX10" fmla="*/ 4672013 w 5610225"/>
                <a:gd name="connsiteY10" fmla="*/ 228600 h 1057275"/>
                <a:gd name="connsiteX11" fmla="*/ 4927283 w 5610225"/>
                <a:gd name="connsiteY11" fmla="*/ 368617 h 1057275"/>
                <a:gd name="connsiteX12" fmla="*/ 5003483 w 5610225"/>
                <a:gd name="connsiteY12" fmla="*/ 398145 h 1057275"/>
                <a:gd name="connsiteX13" fmla="*/ 5200650 w 5610225"/>
                <a:gd name="connsiteY13" fmla="*/ 657225 h 1057275"/>
                <a:gd name="connsiteX14" fmla="*/ 5283518 w 5610225"/>
                <a:gd name="connsiteY14" fmla="*/ 761047 h 1057275"/>
                <a:gd name="connsiteX15" fmla="*/ 5305425 w 5610225"/>
                <a:gd name="connsiteY15" fmla="*/ 781050 h 1057275"/>
                <a:gd name="connsiteX16" fmla="*/ 5348288 w 5610225"/>
                <a:gd name="connsiteY16" fmla="*/ 771525 h 1057275"/>
                <a:gd name="connsiteX17" fmla="*/ 5342573 w 5610225"/>
                <a:gd name="connsiteY17" fmla="*/ 743903 h 1057275"/>
                <a:gd name="connsiteX18" fmla="*/ 5166360 w 5610225"/>
                <a:gd name="connsiteY18" fmla="*/ 465772 h 1057275"/>
                <a:gd name="connsiteX19" fmla="*/ 5102543 w 5610225"/>
                <a:gd name="connsiteY19" fmla="*/ 376238 h 1057275"/>
                <a:gd name="connsiteX20" fmla="*/ 5074920 w 5610225"/>
                <a:gd name="connsiteY20" fmla="*/ 327660 h 1057275"/>
                <a:gd name="connsiteX21" fmla="*/ 5091113 w 5610225"/>
                <a:gd name="connsiteY21" fmla="*/ 312420 h 1057275"/>
                <a:gd name="connsiteX22" fmla="*/ 5143500 w 5610225"/>
                <a:gd name="connsiteY22" fmla="*/ 333375 h 1057275"/>
                <a:gd name="connsiteX23" fmla="*/ 5334953 w 5610225"/>
                <a:gd name="connsiteY23" fmla="*/ 385763 h 1057275"/>
                <a:gd name="connsiteX24" fmla="*/ 5455920 w 5610225"/>
                <a:gd name="connsiteY24" fmla="*/ 344805 h 1057275"/>
                <a:gd name="connsiteX25" fmla="*/ 5335905 w 5610225"/>
                <a:gd name="connsiteY25" fmla="*/ 318135 h 1057275"/>
                <a:gd name="connsiteX26" fmla="*/ 5175885 w 5610225"/>
                <a:gd name="connsiteY26" fmla="*/ 242888 h 1057275"/>
                <a:gd name="connsiteX27" fmla="*/ 5159693 w 5610225"/>
                <a:gd name="connsiteY27" fmla="*/ 213360 h 1057275"/>
                <a:gd name="connsiteX28" fmla="*/ 5188268 w 5610225"/>
                <a:gd name="connsiteY28" fmla="*/ 200978 h 1057275"/>
                <a:gd name="connsiteX29" fmla="*/ 5400675 w 5610225"/>
                <a:gd name="connsiteY29" fmla="*/ 122872 h 1057275"/>
                <a:gd name="connsiteX30" fmla="*/ 5496878 w 5610225"/>
                <a:gd name="connsiteY30" fmla="*/ 78105 h 1057275"/>
                <a:gd name="connsiteX31" fmla="*/ 5615940 w 5610225"/>
                <a:gd name="connsiteY31" fmla="*/ 0 h 1057275"/>
                <a:gd name="connsiteX32" fmla="*/ 115253 w 5610225"/>
                <a:gd name="connsiteY32" fmla="*/ 0 h 1057275"/>
                <a:gd name="connsiteX33" fmla="*/ 108585 w 5610225"/>
                <a:gd name="connsiteY33" fmla="*/ 15240 h 1057275"/>
                <a:gd name="connsiteX34" fmla="*/ 19050 w 5610225"/>
                <a:gd name="connsiteY34" fmla="*/ 626745 h 1057275"/>
                <a:gd name="connsiteX35" fmla="*/ 0 w 5610225"/>
                <a:gd name="connsiteY35" fmla="*/ 1057275 h 1057275"/>
                <a:gd name="connsiteX36" fmla="*/ 3689985 w 5610225"/>
                <a:gd name="connsiteY36" fmla="*/ 1057275 h 1057275"/>
                <a:gd name="connsiteX37" fmla="*/ 3685223 w 5610225"/>
                <a:gd name="connsiteY37" fmla="*/ 1015365 h 1057275"/>
                <a:gd name="connsiteX38" fmla="*/ 3676650 w 5610225"/>
                <a:gd name="connsiteY38" fmla="*/ 693420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610225" h="1057275">
                  <a:moveTo>
                    <a:pt x="3676650" y="693420"/>
                  </a:moveTo>
                  <a:cubicBezTo>
                    <a:pt x="3677603" y="641985"/>
                    <a:pt x="3679508" y="588645"/>
                    <a:pt x="3679508" y="537210"/>
                  </a:cubicBezTo>
                  <a:cubicBezTo>
                    <a:pt x="3679508" y="513397"/>
                    <a:pt x="3687128" y="511492"/>
                    <a:pt x="3707130" y="521017"/>
                  </a:cubicBezTo>
                  <a:cubicBezTo>
                    <a:pt x="3786188" y="561022"/>
                    <a:pt x="3865245" y="601028"/>
                    <a:pt x="3951923" y="623888"/>
                  </a:cubicBezTo>
                  <a:cubicBezTo>
                    <a:pt x="4028123" y="643890"/>
                    <a:pt x="4107180" y="650558"/>
                    <a:pt x="4186238" y="641033"/>
                  </a:cubicBezTo>
                  <a:cubicBezTo>
                    <a:pt x="4257675" y="632460"/>
                    <a:pt x="4278630" y="611505"/>
                    <a:pt x="4285298" y="541020"/>
                  </a:cubicBezTo>
                  <a:cubicBezTo>
                    <a:pt x="4291013" y="481013"/>
                    <a:pt x="4294823" y="421958"/>
                    <a:pt x="4287203" y="361950"/>
                  </a:cubicBezTo>
                  <a:cubicBezTo>
                    <a:pt x="4282440" y="323850"/>
                    <a:pt x="4292918" y="312420"/>
                    <a:pt x="4330065" y="312420"/>
                  </a:cubicBezTo>
                  <a:cubicBezTo>
                    <a:pt x="4432935" y="311467"/>
                    <a:pt x="4520565" y="278130"/>
                    <a:pt x="4591050" y="200978"/>
                  </a:cubicBezTo>
                  <a:cubicBezTo>
                    <a:pt x="4616768" y="173355"/>
                    <a:pt x="4637723" y="178117"/>
                    <a:pt x="4659630" y="208597"/>
                  </a:cubicBezTo>
                  <a:cubicBezTo>
                    <a:pt x="4664393" y="214313"/>
                    <a:pt x="4668203" y="220980"/>
                    <a:pt x="4672013" y="228600"/>
                  </a:cubicBezTo>
                  <a:cubicBezTo>
                    <a:pt x="4719638" y="341947"/>
                    <a:pt x="4818698" y="366713"/>
                    <a:pt x="4927283" y="368617"/>
                  </a:cubicBezTo>
                  <a:cubicBezTo>
                    <a:pt x="4958715" y="369570"/>
                    <a:pt x="4981575" y="375285"/>
                    <a:pt x="5003483" y="398145"/>
                  </a:cubicBezTo>
                  <a:cubicBezTo>
                    <a:pt x="5079683" y="477203"/>
                    <a:pt x="5134928" y="571500"/>
                    <a:pt x="5200650" y="657225"/>
                  </a:cubicBezTo>
                  <a:cubicBezTo>
                    <a:pt x="5227320" y="692468"/>
                    <a:pt x="5254943" y="726757"/>
                    <a:pt x="5283518" y="761047"/>
                  </a:cubicBezTo>
                  <a:cubicBezTo>
                    <a:pt x="5289233" y="768668"/>
                    <a:pt x="5297805" y="775335"/>
                    <a:pt x="5305425" y="781050"/>
                  </a:cubicBezTo>
                  <a:cubicBezTo>
                    <a:pt x="5321618" y="790575"/>
                    <a:pt x="5335905" y="782003"/>
                    <a:pt x="5348288" y="771525"/>
                  </a:cubicBezTo>
                  <a:cubicBezTo>
                    <a:pt x="5361623" y="760095"/>
                    <a:pt x="5347335" y="750570"/>
                    <a:pt x="5342573" y="743903"/>
                  </a:cubicBezTo>
                  <a:cubicBezTo>
                    <a:pt x="5277803" y="654368"/>
                    <a:pt x="5220653" y="561975"/>
                    <a:pt x="5166360" y="465772"/>
                  </a:cubicBezTo>
                  <a:cubicBezTo>
                    <a:pt x="5148263" y="433388"/>
                    <a:pt x="5125403" y="404813"/>
                    <a:pt x="5102543" y="376238"/>
                  </a:cubicBezTo>
                  <a:cubicBezTo>
                    <a:pt x="5090160" y="361950"/>
                    <a:pt x="5079683" y="346710"/>
                    <a:pt x="5074920" y="327660"/>
                  </a:cubicBezTo>
                  <a:cubicBezTo>
                    <a:pt x="5071110" y="313372"/>
                    <a:pt x="5073968" y="304800"/>
                    <a:pt x="5091113" y="312420"/>
                  </a:cubicBezTo>
                  <a:cubicBezTo>
                    <a:pt x="5108258" y="320040"/>
                    <a:pt x="5125403" y="326708"/>
                    <a:pt x="5143500" y="333375"/>
                  </a:cubicBezTo>
                  <a:cubicBezTo>
                    <a:pt x="5205413" y="359092"/>
                    <a:pt x="5268278" y="381000"/>
                    <a:pt x="5334953" y="385763"/>
                  </a:cubicBezTo>
                  <a:cubicBezTo>
                    <a:pt x="5376863" y="386715"/>
                    <a:pt x="5419725" y="380047"/>
                    <a:pt x="5455920" y="344805"/>
                  </a:cubicBezTo>
                  <a:cubicBezTo>
                    <a:pt x="5415915" y="336233"/>
                    <a:pt x="5375910" y="327660"/>
                    <a:pt x="5335905" y="318135"/>
                  </a:cubicBezTo>
                  <a:cubicBezTo>
                    <a:pt x="5277803" y="303847"/>
                    <a:pt x="5220653" y="287655"/>
                    <a:pt x="5175885" y="242888"/>
                  </a:cubicBezTo>
                  <a:cubicBezTo>
                    <a:pt x="5167313" y="235267"/>
                    <a:pt x="5154930" y="226695"/>
                    <a:pt x="5159693" y="213360"/>
                  </a:cubicBezTo>
                  <a:cubicBezTo>
                    <a:pt x="5163503" y="200978"/>
                    <a:pt x="5177790" y="200978"/>
                    <a:pt x="5188268" y="200978"/>
                  </a:cubicBezTo>
                  <a:cubicBezTo>
                    <a:pt x="5266373" y="193358"/>
                    <a:pt x="5336858" y="169545"/>
                    <a:pt x="5400675" y="122872"/>
                  </a:cubicBezTo>
                  <a:cubicBezTo>
                    <a:pt x="5428298" y="101917"/>
                    <a:pt x="5463540" y="90488"/>
                    <a:pt x="5496878" y="78105"/>
                  </a:cubicBezTo>
                  <a:cubicBezTo>
                    <a:pt x="5542598" y="60008"/>
                    <a:pt x="5581650" y="34290"/>
                    <a:pt x="5615940" y="0"/>
                  </a:cubicBezTo>
                  <a:lnTo>
                    <a:pt x="115253" y="0"/>
                  </a:lnTo>
                  <a:cubicBezTo>
                    <a:pt x="113348" y="4763"/>
                    <a:pt x="111442" y="9525"/>
                    <a:pt x="108585" y="15240"/>
                  </a:cubicBezTo>
                  <a:cubicBezTo>
                    <a:pt x="25717" y="212408"/>
                    <a:pt x="953" y="415290"/>
                    <a:pt x="19050" y="626745"/>
                  </a:cubicBezTo>
                  <a:cubicBezTo>
                    <a:pt x="32385" y="774382"/>
                    <a:pt x="24765" y="918210"/>
                    <a:pt x="0" y="1057275"/>
                  </a:cubicBezTo>
                  <a:lnTo>
                    <a:pt x="3689985" y="1057275"/>
                  </a:lnTo>
                  <a:cubicBezTo>
                    <a:pt x="3688080" y="1042988"/>
                    <a:pt x="3686175" y="1029653"/>
                    <a:pt x="3685223" y="1015365"/>
                  </a:cubicBezTo>
                  <a:cubicBezTo>
                    <a:pt x="3673793" y="908685"/>
                    <a:pt x="3674745" y="801053"/>
                    <a:pt x="3676650" y="693420"/>
                  </a:cubicBezTo>
                  <a:close/>
                </a:path>
              </a:pathLst>
            </a:custGeom>
            <a:solidFill>
              <a:schemeClr val="accent2"/>
            </a:solid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xmlns="" id="{13569895-A0D8-45F3-89EA-A920BCECF836}"/>
                </a:ext>
              </a:extLst>
            </p:cNvPr>
            <p:cNvSpPr/>
            <p:nvPr/>
          </p:nvSpPr>
          <p:spPr>
            <a:xfrm>
              <a:off x="5701548" y="1641366"/>
              <a:ext cx="5769013" cy="1747850"/>
            </a:xfrm>
            <a:custGeom>
              <a:avLst/>
              <a:gdLst>
                <a:gd name="connsiteX0" fmla="*/ 5513070 w 5762625"/>
                <a:gd name="connsiteY0" fmla="*/ 1731657 h 1743075"/>
                <a:gd name="connsiteX1" fmla="*/ 5724525 w 5762625"/>
                <a:gd name="connsiteY1" fmla="*/ 1415427 h 1743075"/>
                <a:gd name="connsiteX2" fmla="*/ 5714048 w 5762625"/>
                <a:gd name="connsiteY2" fmla="*/ 978230 h 1743075"/>
                <a:gd name="connsiteX3" fmla="*/ 5607368 w 5762625"/>
                <a:gd name="connsiteY3" fmla="*/ 775347 h 1743075"/>
                <a:gd name="connsiteX4" fmla="*/ 5571173 w 5762625"/>
                <a:gd name="connsiteY4" fmla="*/ 656285 h 1743075"/>
                <a:gd name="connsiteX5" fmla="*/ 5570220 w 5762625"/>
                <a:gd name="connsiteY5" fmla="*/ 640092 h 1743075"/>
                <a:gd name="connsiteX6" fmla="*/ 5384483 w 5762625"/>
                <a:gd name="connsiteY6" fmla="*/ 107645 h 1743075"/>
                <a:gd name="connsiteX7" fmla="*/ 5161598 w 5762625"/>
                <a:gd name="connsiteY7" fmla="*/ 965 h 1743075"/>
                <a:gd name="connsiteX8" fmla="*/ 5103495 w 5762625"/>
                <a:gd name="connsiteY8" fmla="*/ 99072 h 1743075"/>
                <a:gd name="connsiteX9" fmla="*/ 5159693 w 5762625"/>
                <a:gd name="connsiteY9" fmla="*/ 179082 h 1743075"/>
                <a:gd name="connsiteX10" fmla="*/ 5288280 w 5762625"/>
                <a:gd name="connsiteY10" fmla="*/ 487692 h 1743075"/>
                <a:gd name="connsiteX11" fmla="*/ 5365433 w 5762625"/>
                <a:gd name="connsiteY11" fmla="*/ 1005852 h 1743075"/>
                <a:gd name="connsiteX12" fmla="*/ 5373053 w 5762625"/>
                <a:gd name="connsiteY12" fmla="*/ 1027760 h 1743075"/>
                <a:gd name="connsiteX13" fmla="*/ 5343525 w 5762625"/>
                <a:gd name="connsiteY13" fmla="*/ 1240167 h 1743075"/>
                <a:gd name="connsiteX14" fmla="*/ 5093970 w 5762625"/>
                <a:gd name="connsiteY14" fmla="*/ 1311605 h 1743075"/>
                <a:gd name="connsiteX15" fmla="*/ 4958715 w 5762625"/>
                <a:gd name="connsiteY15" fmla="*/ 1229690 h 1743075"/>
                <a:gd name="connsiteX16" fmla="*/ 4588193 w 5762625"/>
                <a:gd name="connsiteY16" fmla="*/ 867740 h 1743075"/>
                <a:gd name="connsiteX17" fmla="*/ 4558665 w 5762625"/>
                <a:gd name="connsiteY17" fmla="*/ 823925 h 1743075"/>
                <a:gd name="connsiteX18" fmla="*/ 4413885 w 5762625"/>
                <a:gd name="connsiteY18" fmla="*/ 633425 h 1743075"/>
                <a:gd name="connsiteX19" fmla="*/ 4019550 w 5762625"/>
                <a:gd name="connsiteY19" fmla="*/ 540080 h 1743075"/>
                <a:gd name="connsiteX20" fmla="*/ 3741420 w 5762625"/>
                <a:gd name="connsiteY20" fmla="*/ 601040 h 1743075"/>
                <a:gd name="connsiteX21" fmla="*/ 3560445 w 5762625"/>
                <a:gd name="connsiteY21" fmla="*/ 615327 h 1743075"/>
                <a:gd name="connsiteX22" fmla="*/ 2866073 w 5762625"/>
                <a:gd name="connsiteY22" fmla="*/ 592467 h 1743075"/>
                <a:gd name="connsiteX23" fmla="*/ 2697480 w 5762625"/>
                <a:gd name="connsiteY23" fmla="*/ 609612 h 1743075"/>
                <a:gd name="connsiteX24" fmla="*/ 2586038 w 5762625"/>
                <a:gd name="connsiteY24" fmla="*/ 699147 h 1743075"/>
                <a:gd name="connsiteX25" fmla="*/ 2509838 w 5762625"/>
                <a:gd name="connsiteY25" fmla="*/ 750582 h 1743075"/>
                <a:gd name="connsiteX26" fmla="*/ 2319338 w 5762625"/>
                <a:gd name="connsiteY26" fmla="*/ 782015 h 1743075"/>
                <a:gd name="connsiteX27" fmla="*/ 1937385 w 5762625"/>
                <a:gd name="connsiteY27" fmla="*/ 827735 h 1743075"/>
                <a:gd name="connsiteX28" fmla="*/ 1654493 w 5762625"/>
                <a:gd name="connsiteY28" fmla="*/ 780110 h 1743075"/>
                <a:gd name="connsiteX29" fmla="*/ 1360170 w 5762625"/>
                <a:gd name="connsiteY29" fmla="*/ 703910 h 1743075"/>
                <a:gd name="connsiteX30" fmla="*/ 894398 w 5762625"/>
                <a:gd name="connsiteY30" fmla="*/ 783920 h 1743075"/>
                <a:gd name="connsiteX31" fmla="*/ 288608 w 5762625"/>
                <a:gd name="connsiteY31" fmla="*/ 1232547 h 1743075"/>
                <a:gd name="connsiteX32" fmla="*/ 0 w 5762625"/>
                <a:gd name="connsiteY32" fmla="*/ 1747850 h 1743075"/>
                <a:gd name="connsiteX33" fmla="*/ 5497830 w 5762625"/>
                <a:gd name="connsiteY33" fmla="*/ 1747850 h 1743075"/>
                <a:gd name="connsiteX34" fmla="*/ 5513070 w 5762625"/>
                <a:gd name="connsiteY34" fmla="*/ 1731657 h 1743075"/>
                <a:gd name="connsiteX0" fmla="*/ 5513070 w 5769013"/>
                <a:gd name="connsiteY0" fmla="*/ 1731657 h 1747850"/>
                <a:gd name="connsiteX1" fmla="*/ 5724525 w 5769013"/>
                <a:gd name="connsiteY1" fmla="*/ 1415427 h 1747850"/>
                <a:gd name="connsiteX2" fmla="*/ 5714048 w 5769013"/>
                <a:gd name="connsiteY2" fmla="*/ 978230 h 1747850"/>
                <a:gd name="connsiteX3" fmla="*/ 5607368 w 5769013"/>
                <a:gd name="connsiteY3" fmla="*/ 775347 h 1747850"/>
                <a:gd name="connsiteX4" fmla="*/ 5571173 w 5769013"/>
                <a:gd name="connsiteY4" fmla="*/ 656285 h 1747850"/>
                <a:gd name="connsiteX5" fmla="*/ 5570220 w 5769013"/>
                <a:gd name="connsiteY5" fmla="*/ 640092 h 1747850"/>
                <a:gd name="connsiteX6" fmla="*/ 5384483 w 5769013"/>
                <a:gd name="connsiteY6" fmla="*/ 107645 h 1747850"/>
                <a:gd name="connsiteX7" fmla="*/ 5161598 w 5769013"/>
                <a:gd name="connsiteY7" fmla="*/ 965 h 1747850"/>
                <a:gd name="connsiteX8" fmla="*/ 5103495 w 5769013"/>
                <a:gd name="connsiteY8" fmla="*/ 99072 h 1747850"/>
                <a:gd name="connsiteX9" fmla="*/ 5159693 w 5769013"/>
                <a:gd name="connsiteY9" fmla="*/ 179082 h 1747850"/>
                <a:gd name="connsiteX10" fmla="*/ 5288280 w 5769013"/>
                <a:gd name="connsiteY10" fmla="*/ 487692 h 1747850"/>
                <a:gd name="connsiteX11" fmla="*/ 5365433 w 5769013"/>
                <a:gd name="connsiteY11" fmla="*/ 1005852 h 1747850"/>
                <a:gd name="connsiteX12" fmla="*/ 5373053 w 5769013"/>
                <a:gd name="connsiteY12" fmla="*/ 1027760 h 1747850"/>
                <a:gd name="connsiteX13" fmla="*/ 5343525 w 5769013"/>
                <a:gd name="connsiteY13" fmla="*/ 1240167 h 1747850"/>
                <a:gd name="connsiteX14" fmla="*/ 5093970 w 5769013"/>
                <a:gd name="connsiteY14" fmla="*/ 1311605 h 1747850"/>
                <a:gd name="connsiteX15" fmla="*/ 4958715 w 5769013"/>
                <a:gd name="connsiteY15" fmla="*/ 1229690 h 1747850"/>
                <a:gd name="connsiteX16" fmla="*/ 4588193 w 5769013"/>
                <a:gd name="connsiteY16" fmla="*/ 867740 h 1747850"/>
                <a:gd name="connsiteX17" fmla="*/ 4558665 w 5769013"/>
                <a:gd name="connsiteY17" fmla="*/ 823925 h 1747850"/>
                <a:gd name="connsiteX18" fmla="*/ 4413885 w 5769013"/>
                <a:gd name="connsiteY18" fmla="*/ 633425 h 1747850"/>
                <a:gd name="connsiteX19" fmla="*/ 4019550 w 5769013"/>
                <a:gd name="connsiteY19" fmla="*/ 540080 h 1747850"/>
                <a:gd name="connsiteX20" fmla="*/ 3741420 w 5769013"/>
                <a:gd name="connsiteY20" fmla="*/ 601040 h 1747850"/>
                <a:gd name="connsiteX21" fmla="*/ 3560445 w 5769013"/>
                <a:gd name="connsiteY21" fmla="*/ 615327 h 1747850"/>
                <a:gd name="connsiteX22" fmla="*/ 2866073 w 5769013"/>
                <a:gd name="connsiteY22" fmla="*/ 592467 h 1747850"/>
                <a:gd name="connsiteX23" fmla="*/ 2697480 w 5769013"/>
                <a:gd name="connsiteY23" fmla="*/ 609612 h 1747850"/>
                <a:gd name="connsiteX24" fmla="*/ 2586038 w 5769013"/>
                <a:gd name="connsiteY24" fmla="*/ 699147 h 1747850"/>
                <a:gd name="connsiteX25" fmla="*/ 2509838 w 5769013"/>
                <a:gd name="connsiteY25" fmla="*/ 750582 h 1747850"/>
                <a:gd name="connsiteX26" fmla="*/ 2319338 w 5769013"/>
                <a:gd name="connsiteY26" fmla="*/ 782015 h 1747850"/>
                <a:gd name="connsiteX27" fmla="*/ 1937385 w 5769013"/>
                <a:gd name="connsiteY27" fmla="*/ 827735 h 1747850"/>
                <a:gd name="connsiteX28" fmla="*/ 1654493 w 5769013"/>
                <a:gd name="connsiteY28" fmla="*/ 780110 h 1747850"/>
                <a:gd name="connsiteX29" fmla="*/ 1333793 w 5769013"/>
                <a:gd name="connsiteY29" fmla="*/ 677533 h 1747850"/>
                <a:gd name="connsiteX30" fmla="*/ 894398 w 5769013"/>
                <a:gd name="connsiteY30" fmla="*/ 783920 h 1747850"/>
                <a:gd name="connsiteX31" fmla="*/ 288608 w 5769013"/>
                <a:gd name="connsiteY31" fmla="*/ 1232547 h 1747850"/>
                <a:gd name="connsiteX32" fmla="*/ 0 w 5769013"/>
                <a:gd name="connsiteY32" fmla="*/ 1747850 h 1747850"/>
                <a:gd name="connsiteX33" fmla="*/ 5497830 w 5769013"/>
                <a:gd name="connsiteY33" fmla="*/ 1747850 h 1747850"/>
                <a:gd name="connsiteX34" fmla="*/ 5513070 w 5769013"/>
                <a:gd name="connsiteY34" fmla="*/ 1731657 h 174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769013" h="1747850">
                  <a:moveTo>
                    <a:pt x="5513070" y="1731657"/>
                  </a:moveTo>
                  <a:cubicBezTo>
                    <a:pt x="5597843" y="1635455"/>
                    <a:pt x="5674995" y="1534490"/>
                    <a:pt x="5724525" y="1415427"/>
                  </a:cubicBezTo>
                  <a:cubicBezTo>
                    <a:pt x="5785485" y="1267790"/>
                    <a:pt x="5785485" y="1122057"/>
                    <a:pt x="5714048" y="978230"/>
                  </a:cubicBezTo>
                  <a:cubicBezTo>
                    <a:pt x="5679758" y="909650"/>
                    <a:pt x="5645468" y="841070"/>
                    <a:pt x="5607368" y="775347"/>
                  </a:cubicBezTo>
                  <a:cubicBezTo>
                    <a:pt x="5586413" y="738200"/>
                    <a:pt x="5569268" y="700100"/>
                    <a:pt x="5571173" y="656285"/>
                  </a:cubicBezTo>
                  <a:cubicBezTo>
                    <a:pt x="5571173" y="650570"/>
                    <a:pt x="5571173" y="644855"/>
                    <a:pt x="5570220" y="640092"/>
                  </a:cubicBezTo>
                  <a:cubicBezTo>
                    <a:pt x="5524500" y="457212"/>
                    <a:pt x="5491163" y="269570"/>
                    <a:pt x="5384483" y="107645"/>
                  </a:cubicBezTo>
                  <a:cubicBezTo>
                    <a:pt x="5350193" y="54305"/>
                    <a:pt x="5223510" y="-8560"/>
                    <a:pt x="5161598" y="965"/>
                  </a:cubicBezTo>
                  <a:cubicBezTo>
                    <a:pt x="5117783" y="7632"/>
                    <a:pt x="5092065" y="51447"/>
                    <a:pt x="5103495" y="99072"/>
                  </a:cubicBezTo>
                  <a:cubicBezTo>
                    <a:pt x="5111115" y="133362"/>
                    <a:pt x="5133023" y="159080"/>
                    <a:pt x="5159693" y="179082"/>
                  </a:cubicBezTo>
                  <a:cubicBezTo>
                    <a:pt x="5261610" y="257187"/>
                    <a:pt x="5292090" y="365772"/>
                    <a:pt x="5288280" y="487692"/>
                  </a:cubicBezTo>
                  <a:cubicBezTo>
                    <a:pt x="5283518" y="664857"/>
                    <a:pt x="5290185" y="840117"/>
                    <a:pt x="5365433" y="1005852"/>
                  </a:cubicBezTo>
                  <a:cubicBezTo>
                    <a:pt x="5368290" y="1013472"/>
                    <a:pt x="5371148" y="1020140"/>
                    <a:pt x="5373053" y="1027760"/>
                  </a:cubicBezTo>
                  <a:cubicBezTo>
                    <a:pt x="5398770" y="1103960"/>
                    <a:pt x="5409248" y="1174445"/>
                    <a:pt x="5343525" y="1240167"/>
                  </a:cubicBezTo>
                  <a:cubicBezTo>
                    <a:pt x="5272088" y="1312557"/>
                    <a:pt x="5193030" y="1341132"/>
                    <a:pt x="5093970" y="1311605"/>
                  </a:cubicBezTo>
                  <a:cubicBezTo>
                    <a:pt x="5042535" y="1295412"/>
                    <a:pt x="4996815" y="1266837"/>
                    <a:pt x="4958715" y="1229690"/>
                  </a:cubicBezTo>
                  <a:cubicBezTo>
                    <a:pt x="4833938" y="1109675"/>
                    <a:pt x="4711065" y="988707"/>
                    <a:pt x="4588193" y="867740"/>
                  </a:cubicBezTo>
                  <a:cubicBezTo>
                    <a:pt x="4575810" y="855357"/>
                    <a:pt x="4564380" y="841070"/>
                    <a:pt x="4558665" y="823925"/>
                  </a:cubicBezTo>
                  <a:cubicBezTo>
                    <a:pt x="4531995" y="743915"/>
                    <a:pt x="4471988" y="689622"/>
                    <a:pt x="4413885" y="633425"/>
                  </a:cubicBezTo>
                  <a:cubicBezTo>
                    <a:pt x="4300538" y="522935"/>
                    <a:pt x="4164330" y="517220"/>
                    <a:pt x="4019550" y="540080"/>
                  </a:cubicBezTo>
                  <a:cubicBezTo>
                    <a:pt x="3925253" y="554367"/>
                    <a:pt x="3830955" y="569607"/>
                    <a:pt x="3741420" y="601040"/>
                  </a:cubicBezTo>
                  <a:cubicBezTo>
                    <a:pt x="3682365" y="621042"/>
                    <a:pt x="3621405" y="617232"/>
                    <a:pt x="3560445" y="615327"/>
                  </a:cubicBezTo>
                  <a:cubicBezTo>
                    <a:pt x="3328988" y="603897"/>
                    <a:pt x="3098483" y="581990"/>
                    <a:pt x="2866073" y="592467"/>
                  </a:cubicBezTo>
                  <a:cubicBezTo>
                    <a:pt x="2809875" y="595325"/>
                    <a:pt x="2752725" y="598182"/>
                    <a:pt x="2697480" y="609612"/>
                  </a:cubicBezTo>
                  <a:cubicBezTo>
                    <a:pt x="2646045" y="621042"/>
                    <a:pt x="2605088" y="645807"/>
                    <a:pt x="2586038" y="699147"/>
                  </a:cubicBezTo>
                  <a:cubicBezTo>
                    <a:pt x="2573655" y="735342"/>
                    <a:pt x="2542223" y="744867"/>
                    <a:pt x="2509838" y="750582"/>
                  </a:cubicBezTo>
                  <a:cubicBezTo>
                    <a:pt x="2446973" y="762965"/>
                    <a:pt x="2383155" y="771537"/>
                    <a:pt x="2319338" y="782015"/>
                  </a:cubicBezTo>
                  <a:cubicBezTo>
                    <a:pt x="2192655" y="803922"/>
                    <a:pt x="2065973" y="824877"/>
                    <a:pt x="1937385" y="827735"/>
                  </a:cubicBezTo>
                  <a:cubicBezTo>
                    <a:pt x="1839278" y="829640"/>
                    <a:pt x="1755092" y="805144"/>
                    <a:pt x="1654493" y="780110"/>
                  </a:cubicBezTo>
                  <a:cubicBezTo>
                    <a:pt x="1553894" y="755076"/>
                    <a:pt x="1435711" y="687058"/>
                    <a:pt x="1333793" y="677533"/>
                  </a:cubicBezTo>
                  <a:cubicBezTo>
                    <a:pt x="1170916" y="663245"/>
                    <a:pt x="1068595" y="691418"/>
                    <a:pt x="894398" y="783920"/>
                  </a:cubicBezTo>
                  <a:cubicBezTo>
                    <a:pt x="720201" y="876422"/>
                    <a:pt x="446722" y="1024902"/>
                    <a:pt x="288608" y="1232547"/>
                  </a:cubicBezTo>
                  <a:cubicBezTo>
                    <a:pt x="167640" y="1389710"/>
                    <a:pt x="78105" y="1565922"/>
                    <a:pt x="0" y="1747850"/>
                  </a:cubicBezTo>
                  <a:lnTo>
                    <a:pt x="5497830" y="1747850"/>
                  </a:lnTo>
                  <a:cubicBezTo>
                    <a:pt x="5502593" y="1743087"/>
                    <a:pt x="5508308" y="1737372"/>
                    <a:pt x="5513070" y="1731657"/>
                  </a:cubicBezTo>
                  <a:close/>
                </a:path>
              </a:pathLst>
            </a:custGeom>
            <a:solidFill>
              <a:schemeClr val="accent1"/>
            </a:solidFill>
            <a:ln w="9525" cap="flat">
              <a:noFill/>
              <a:prstDash val="solid"/>
              <a:miter/>
            </a:ln>
          </p:spPr>
          <p:txBody>
            <a:bodyPr rtlCol="0" anchor="ctr"/>
            <a:lstStyle/>
            <a:p>
              <a:endParaRPr lang="en-US" dirty="0"/>
            </a:p>
          </p:txBody>
        </p:sp>
      </p:grpSp>
      <p:sp>
        <p:nvSpPr>
          <p:cNvPr id="66" name="TextBox 65">
            <a:extLst>
              <a:ext uri="{FF2B5EF4-FFF2-40B4-BE49-F238E27FC236}">
                <a16:creationId xmlns:a16="http://schemas.microsoft.com/office/drawing/2014/main" xmlns="" id="{8571FC12-611D-42C2-9E77-0AC45EF8D6E6}"/>
              </a:ext>
            </a:extLst>
          </p:cNvPr>
          <p:cNvSpPr txBox="1"/>
          <p:nvPr/>
        </p:nvSpPr>
        <p:spPr>
          <a:xfrm>
            <a:off x="3095729" y="1330288"/>
            <a:ext cx="4845621" cy="3785652"/>
          </a:xfrm>
          <a:prstGeom prst="rect">
            <a:avLst/>
          </a:prstGeom>
          <a:noFill/>
        </p:spPr>
        <p:txBody>
          <a:bodyPr wrap="square" rtlCol="0">
            <a:spAutoFit/>
          </a:bodyPr>
          <a:lstStyle/>
          <a:p>
            <a:pPr marL="285750" indent="-285750">
              <a:buFont typeface="Arial" panose="020B0604020202020204" pitchFamily="34" charset="0"/>
              <a:buChar char="•"/>
            </a:pPr>
            <a:r>
              <a:rPr lang="en-US" altLang="ko-KR" sz="2000" b="1" dirty="0">
                <a:solidFill>
                  <a:schemeClr val="bg1"/>
                </a:solidFill>
                <a:latin typeface="Times New Roman" panose="02020603050405020304" pitchFamily="18" charset="0"/>
                <a:cs typeface="Times New Roman" panose="02020603050405020304" pitchFamily="18" charset="0"/>
                <a:hlinkClick r:id="rId2"/>
              </a:rPr>
              <a:t>https://www.kafleg.com.np/difference-between-e-government-e-governance</a:t>
            </a:r>
            <a:r>
              <a:rPr lang="en-US" altLang="ko-KR" sz="2000" b="1" dirty="0" smtClean="0">
                <a:solidFill>
                  <a:schemeClr val="bg1"/>
                </a:solidFill>
                <a:latin typeface="Times New Roman" panose="02020603050405020304" pitchFamily="18" charset="0"/>
                <a:cs typeface="Times New Roman" panose="02020603050405020304" pitchFamily="18" charset="0"/>
                <a:hlinkClick r:id="rId2"/>
              </a:rPr>
              <a:t>/</a:t>
            </a:r>
            <a:endParaRPr lang="mn-MN" altLang="ko-KR" sz="20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ko-KR" sz="2000" b="1" dirty="0">
                <a:solidFill>
                  <a:schemeClr val="bg1"/>
                </a:solidFill>
                <a:latin typeface="Times New Roman" panose="02020603050405020304" pitchFamily="18" charset="0"/>
                <a:cs typeface="Times New Roman" panose="02020603050405020304" pitchFamily="18" charset="0"/>
                <a:hlinkClick r:id="rId3"/>
              </a:rPr>
              <a:t>https://</a:t>
            </a:r>
            <a:r>
              <a:rPr lang="en-US" altLang="ko-KR" sz="2000" b="1" dirty="0" smtClean="0">
                <a:solidFill>
                  <a:schemeClr val="bg1"/>
                </a:solidFill>
                <a:latin typeface="Times New Roman" panose="02020603050405020304" pitchFamily="18" charset="0"/>
                <a:cs typeface="Times New Roman" panose="02020603050405020304" pitchFamily="18" charset="0"/>
                <a:hlinkClick r:id="rId3"/>
              </a:rPr>
              <a:t>en.wikipedia.org/wiki/E-government#Advantages</a:t>
            </a:r>
            <a:endParaRPr lang="mn-MN" altLang="ko-KR" sz="20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ko-KR" sz="2000" b="1" dirty="0">
                <a:solidFill>
                  <a:schemeClr val="bg1"/>
                </a:solidFill>
                <a:latin typeface="Times New Roman" panose="02020603050405020304" pitchFamily="18" charset="0"/>
                <a:cs typeface="Times New Roman" panose="02020603050405020304" pitchFamily="18" charset="0"/>
                <a:hlinkClick r:id="rId4"/>
              </a:rPr>
              <a:t>https://</a:t>
            </a:r>
            <a:r>
              <a:rPr lang="en-US" altLang="ko-KR" sz="2000" b="1" dirty="0" smtClean="0">
                <a:solidFill>
                  <a:schemeClr val="bg1"/>
                </a:solidFill>
                <a:latin typeface="Times New Roman" panose="02020603050405020304" pitchFamily="18" charset="0"/>
                <a:cs typeface="Times New Roman" panose="02020603050405020304" pitchFamily="18" charset="0"/>
                <a:hlinkClick r:id="rId4"/>
              </a:rPr>
              <a:t>en.wikipedia.org/wiki/E-governance</a:t>
            </a:r>
            <a:endParaRPr lang="mn-MN" altLang="ko-KR" sz="20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mn-MN" altLang="ko-KR" sz="20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mn-MN" altLang="ko-KR" sz="20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ko-KR" sz="20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ko-KR" sz="20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mn-MN" altLang="ko-KR" sz="20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6500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xmlns="" id="{A3499E92-50A7-4680-90CB-41532F4FC718}"/>
              </a:ext>
            </a:extLst>
          </p:cNvPr>
          <p:cNvSpPr/>
          <p:nvPr/>
        </p:nvSpPr>
        <p:spPr>
          <a:xfrm>
            <a:off x="6002204" y="133591"/>
            <a:ext cx="5636534" cy="6270778"/>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xmlns="" id="{7DA86C59-34F4-4919-9F69-A6D243DD90AF}"/>
              </a:ext>
            </a:extLst>
          </p:cNvPr>
          <p:cNvGrpSpPr/>
          <p:nvPr/>
        </p:nvGrpSpPr>
        <p:grpSpPr>
          <a:xfrm>
            <a:off x="6309080" y="1754148"/>
            <a:ext cx="5658513" cy="1363173"/>
            <a:chOff x="6105580" y="1556009"/>
            <a:chExt cx="5658513" cy="1363173"/>
          </a:xfrm>
        </p:grpSpPr>
        <p:sp>
          <p:nvSpPr>
            <p:cNvPr id="5" name="TextBox 4">
              <a:extLst>
                <a:ext uri="{FF2B5EF4-FFF2-40B4-BE49-F238E27FC236}">
                  <a16:creationId xmlns:a16="http://schemas.microsoft.com/office/drawing/2014/main" xmlns="" id="{8591A18A-7559-4485-BC2C-6ACBBA9F87DF}"/>
                </a:ext>
              </a:extLst>
            </p:cNvPr>
            <p:cNvSpPr txBox="1"/>
            <p:nvPr/>
          </p:nvSpPr>
          <p:spPr>
            <a:xfrm>
              <a:off x="7102253" y="1580354"/>
              <a:ext cx="4661840" cy="1338828"/>
            </a:xfrm>
            <a:prstGeom prst="rect">
              <a:avLst/>
            </a:prstGeom>
            <a:noFill/>
          </p:spPr>
          <p:txBody>
            <a:bodyPr wrap="square" lIns="108000" rIns="108000" rtlCol="0">
              <a:spAutoFit/>
            </a:bodyPr>
            <a:lstStyle/>
            <a:p>
              <a:r>
                <a:rPr lang="mn-MN" altLang="ko-KR" sz="2700" b="1" dirty="0" smtClean="0">
                  <a:solidFill>
                    <a:schemeClr val="bg1"/>
                  </a:solidFill>
                  <a:cs typeface="Arial" pitchFamily="34" charset="0"/>
                </a:rPr>
                <a:t>Цахим </a:t>
              </a:r>
              <a:r>
                <a:rPr lang="mn-MN" altLang="ko-KR" sz="2700" b="1" dirty="0" smtClean="0">
                  <a:solidFill>
                    <a:schemeClr val="bg1"/>
                  </a:solidFill>
                  <a:cs typeface="Arial" pitchFamily="34" charset="0"/>
                </a:rPr>
                <a:t>засгийн газар гэж юу болох, түүний ач холбогдол</a:t>
              </a:r>
              <a:endParaRPr lang="ko-KR" altLang="en-US" sz="2700" b="1" dirty="0">
                <a:solidFill>
                  <a:schemeClr val="bg1"/>
                </a:solidFill>
                <a:cs typeface="Arial" pitchFamily="34" charset="0"/>
              </a:endParaRPr>
            </a:p>
          </p:txBody>
        </p:sp>
        <p:sp>
          <p:nvSpPr>
            <p:cNvPr id="6" name="TextBox 5">
              <a:extLst>
                <a:ext uri="{FF2B5EF4-FFF2-40B4-BE49-F238E27FC236}">
                  <a16:creationId xmlns:a16="http://schemas.microsoft.com/office/drawing/2014/main" xmlns="" id="{95E3BD7D-EEC6-41FC-867D-95F2B71346B3}"/>
                </a:ext>
              </a:extLst>
            </p:cNvPr>
            <p:cNvSpPr txBox="1"/>
            <p:nvPr/>
          </p:nvSpPr>
          <p:spPr>
            <a:xfrm>
              <a:off x="6105580" y="1556009"/>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01</a:t>
              </a:r>
              <a:endParaRPr lang="ko-KR" altLang="en-US" sz="4400" b="1" dirty="0">
                <a:solidFill>
                  <a:schemeClr val="bg1"/>
                </a:solidFill>
                <a:cs typeface="Arial" pitchFamily="34" charset="0"/>
              </a:endParaRPr>
            </a:p>
          </p:txBody>
        </p:sp>
      </p:grpSp>
      <p:grpSp>
        <p:nvGrpSpPr>
          <p:cNvPr id="8" name="Group 7">
            <a:extLst>
              <a:ext uri="{FF2B5EF4-FFF2-40B4-BE49-F238E27FC236}">
                <a16:creationId xmlns:a16="http://schemas.microsoft.com/office/drawing/2014/main" xmlns="" id="{51E7642E-CD93-4445-B49C-21F1CF8B80D1}"/>
              </a:ext>
            </a:extLst>
          </p:cNvPr>
          <p:cNvGrpSpPr/>
          <p:nvPr/>
        </p:nvGrpSpPr>
        <p:grpSpPr>
          <a:xfrm>
            <a:off x="6290375" y="3429000"/>
            <a:ext cx="5636534" cy="777510"/>
            <a:chOff x="6102442" y="1823423"/>
            <a:chExt cx="5636534" cy="777510"/>
          </a:xfrm>
        </p:grpSpPr>
        <p:sp>
          <p:nvSpPr>
            <p:cNvPr id="9" name="TextBox 8">
              <a:extLst>
                <a:ext uri="{FF2B5EF4-FFF2-40B4-BE49-F238E27FC236}">
                  <a16:creationId xmlns:a16="http://schemas.microsoft.com/office/drawing/2014/main" xmlns="" id="{EC79CA3D-1245-4812-BE2C-A17717D31459}"/>
                </a:ext>
              </a:extLst>
            </p:cNvPr>
            <p:cNvSpPr txBox="1"/>
            <p:nvPr/>
          </p:nvSpPr>
          <p:spPr>
            <a:xfrm>
              <a:off x="7077136" y="1925468"/>
              <a:ext cx="4661840" cy="507831"/>
            </a:xfrm>
            <a:prstGeom prst="rect">
              <a:avLst/>
            </a:prstGeom>
            <a:noFill/>
          </p:spPr>
          <p:txBody>
            <a:bodyPr wrap="square" lIns="108000" rIns="108000" rtlCol="0">
              <a:spAutoFit/>
            </a:bodyPr>
            <a:lstStyle/>
            <a:p>
              <a:r>
                <a:rPr lang="mn-MN" altLang="ko-KR" sz="2700" b="1" dirty="0" smtClean="0">
                  <a:solidFill>
                    <a:schemeClr val="bg1"/>
                  </a:solidFill>
                  <a:cs typeface="Arial" pitchFamily="34" charset="0"/>
                </a:rPr>
                <a:t>Цахим засаглал гэж юу?</a:t>
              </a:r>
              <a:endParaRPr lang="ko-KR" altLang="en-US" sz="2700" b="1" dirty="0">
                <a:solidFill>
                  <a:schemeClr val="bg1"/>
                </a:solidFill>
                <a:cs typeface="Arial" pitchFamily="34" charset="0"/>
              </a:endParaRPr>
            </a:p>
          </p:txBody>
        </p:sp>
        <p:sp>
          <p:nvSpPr>
            <p:cNvPr id="10" name="TextBox 9">
              <a:extLst>
                <a:ext uri="{FF2B5EF4-FFF2-40B4-BE49-F238E27FC236}">
                  <a16:creationId xmlns:a16="http://schemas.microsoft.com/office/drawing/2014/main" xmlns="" id="{F627DDE9-FE7C-4B7E-A047-E092B6A88859}"/>
                </a:ext>
              </a:extLst>
            </p:cNvPr>
            <p:cNvSpPr txBox="1"/>
            <p:nvPr/>
          </p:nvSpPr>
          <p:spPr>
            <a:xfrm>
              <a:off x="6102442" y="1823423"/>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02</a:t>
              </a:r>
              <a:endParaRPr lang="ko-KR" altLang="en-US" sz="4400" b="1" dirty="0">
                <a:solidFill>
                  <a:schemeClr val="bg1"/>
                </a:solidFill>
                <a:cs typeface="Arial" pitchFamily="34" charset="0"/>
              </a:endParaRPr>
            </a:p>
          </p:txBody>
        </p:sp>
      </p:grpSp>
      <p:sp>
        <p:nvSpPr>
          <p:cNvPr id="19" name="TextBox 18">
            <a:extLst>
              <a:ext uri="{FF2B5EF4-FFF2-40B4-BE49-F238E27FC236}">
                <a16:creationId xmlns:a16="http://schemas.microsoft.com/office/drawing/2014/main" xmlns="" id="{042C12F7-AE9B-40D2-A6C4-2F1B6BC860EE}"/>
              </a:ext>
            </a:extLst>
          </p:cNvPr>
          <p:cNvSpPr txBox="1"/>
          <p:nvPr/>
        </p:nvSpPr>
        <p:spPr>
          <a:xfrm>
            <a:off x="6648842" y="379174"/>
            <a:ext cx="4989896" cy="923330"/>
          </a:xfrm>
          <a:prstGeom prst="rect">
            <a:avLst/>
          </a:prstGeom>
          <a:noFill/>
        </p:spPr>
        <p:txBody>
          <a:bodyPr wrap="square" rtlCol="0" anchor="ctr">
            <a:spAutoFit/>
          </a:bodyPr>
          <a:lstStyle/>
          <a:p>
            <a:r>
              <a:rPr lang="mn-MN" altLang="ko-KR" sz="5400" dirty="0" smtClean="0">
                <a:solidFill>
                  <a:schemeClr val="bg1"/>
                </a:solidFill>
                <a:latin typeface="+mj-lt"/>
                <a:cs typeface="Arial" pitchFamily="34" charset="0"/>
              </a:rPr>
              <a:t>Агуулга</a:t>
            </a:r>
            <a:endParaRPr lang="ko-KR" altLang="en-US" sz="5400" dirty="0">
              <a:solidFill>
                <a:schemeClr val="bg1"/>
              </a:solidFill>
              <a:latin typeface="+mj-lt"/>
              <a:cs typeface="Arial" pitchFamily="34" charset="0"/>
            </a:endParaRPr>
          </a:p>
        </p:txBody>
      </p:sp>
      <p:grpSp>
        <p:nvGrpSpPr>
          <p:cNvPr id="12" name="Group 11">
            <a:extLst>
              <a:ext uri="{FF2B5EF4-FFF2-40B4-BE49-F238E27FC236}">
                <a16:creationId xmlns:a16="http://schemas.microsoft.com/office/drawing/2014/main" xmlns="" id="{51E7642E-CD93-4445-B49C-21F1CF8B80D1}"/>
              </a:ext>
            </a:extLst>
          </p:cNvPr>
          <p:cNvGrpSpPr/>
          <p:nvPr/>
        </p:nvGrpSpPr>
        <p:grpSpPr>
          <a:xfrm>
            <a:off x="6321509" y="4643780"/>
            <a:ext cx="5611812" cy="1338828"/>
            <a:chOff x="6133576" y="1718098"/>
            <a:chExt cx="5611812" cy="1338828"/>
          </a:xfrm>
        </p:grpSpPr>
        <p:sp>
          <p:nvSpPr>
            <p:cNvPr id="13" name="TextBox 12">
              <a:extLst>
                <a:ext uri="{FF2B5EF4-FFF2-40B4-BE49-F238E27FC236}">
                  <a16:creationId xmlns:a16="http://schemas.microsoft.com/office/drawing/2014/main" xmlns="" id="{EC79CA3D-1245-4812-BE2C-A17717D31459}"/>
                </a:ext>
              </a:extLst>
            </p:cNvPr>
            <p:cNvSpPr txBox="1"/>
            <p:nvPr/>
          </p:nvSpPr>
          <p:spPr>
            <a:xfrm>
              <a:off x="7083548" y="1718098"/>
              <a:ext cx="4661840" cy="1338828"/>
            </a:xfrm>
            <a:prstGeom prst="rect">
              <a:avLst/>
            </a:prstGeom>
            <a:noFill/>
          </p:spPr>
          <p:txBody>
            <a:bodyPr wrap="square" lIns="108000" rIns="108000" rtlCol="0">
              <a:spAutoFit/>
            </a:bodyPr>
            <a:lstStyle/>
            <a:p>
              <a:r>
                <a:rPr lang="mn-MN" altLang="ko-KR" sz="2700" b="1" dirty="0" smtClean="0">
                  <a:solidFill>
                    <a:schemeClr val="bg1"/>
                  </a:solidFill>
                  <a:cs typeface="Arial" pitchFamily="34" charset="0"/>
                </a:rPr>
                <a:t>Цахим </a:t>
              </a:r>
              <a:r>
                <a:rPr lang="mn-MN" altLang="ko-KR" sz="2700" b="1" dirty="0" smtClean="0">
                  <a:solidFill>
                    <a:schemeClr val="bg1"/>
                  </a:solidFill>
                  <a:cs typeface="Arial" pitchFamily="34" charset="0"/>
                </a:rPr>
                <a:t>засгийн газар ба цахим </a:t>
              </a:r>
              <a:r>
                <a:rPr lang="mn-MN" altLang="ko-KR" sz="2700" b="1" dirty="0" smtClean="0">
                  <a:solidFill>
                    <a:schemeClr val="bg1"/>
                  </a:solidFill>
                  <a:cs typeface="Arial" pitchFamily="34" charset="0"/>
                </a:rPr>
                <a:t>засаглалын ялгаа  юу вэ?</a:t>
              </a:r>
              <a:endParaRPr lang="ko-KR" altLang="en-US" sz="2700" b="1" dirty="0">
                <a:solidFill>
                  <a:schemeClr val="bg1"/>
                </a:solidFill>
                <a:cs typeface="Arial" pitchFamily="34" charset="0"/>
              </a:endParaRPr>
            </a:p>
          </p:txBody>
        </p:sp>
        <p:sp>
          <p:nvSpPr>
            <p:cNvPr id="14" name="TextBox 13">
              <a:extLst>
                <a:ext uri="{FF2B5EF4-FFF2-40B4-BE49-F238E27FC236}">
                  <a16:creationId xmlns:a16="http://schemas.microsoft.com/office/drawing/2014/main" xmlns="" id="{F627DDE9-FE7C-4B7E-A047-E092B6A88859}"/>
                </a:ext>
              </a:extLst>
            </p:cNvPr>
            <p:cNvSpPr txBox="1"/>
            <p:nvPr/>
          </p:nvSpPr>
          <p:spPr>
            <a:xfrm>
              <a:off x="6133576" y="1780228"/>
              <a:ext cx="981106" cy="777510"/>
            </a:xfrm>
            <a:prstGeom prst="rect">
              <a:avLst/>
            </a:prstGeom>
            <a:noFill/>
          </p:spPr>
          <p:txBody>
            <a:bodyPr wrap="square" lIns="108000" rIns="108000" rtlCol="0">
              <a:spAutoFit/>
            </a:bodyPr>
            <a:lstStyle/>
            <a:p>
              <a:pPr algn="ctr"/>
              <a:r>
                <a:rPr lang="en-US" altLang="ko-KR" sz="4400" b="1" dirty="0" smtClean="0">
                  <a:solidFill>
                    <a:schemeClr val="bg1"/>
                  </a:solidFill>
                  <a:cs typeface="Arial" pitchFamily="34" charset="0"/>
                </a:rPr>
                <a:t>0</a:t>
              </a:r>
              <a:r>
                <a:rPr lang="mn-MN" altLang="ko-KR" sz="4400" b="1" dirty="0">
                  <a:solidFill>
                    <a:schemeClr val="bg1"/>
                  </a:solidFill>
                  <a:cs typeface="Arial" pitchFamily="34" charset="0"/>
                </a:rPr>
                <a:t>3</a:t>
              </a:r>
              <a:endParaRPr lang="ko-KR" altLang="en-US" sz="4400" b="1" dirty="0">
                <a:solidFill>
                  <a:schemeClr val="bg1"/>
                </a:solidFill>
                <a:cs typeface="Arial" pitchFamily="34" charset="0"/>
              </a:endParaRPr>
            </a:p>
          </p:txBody>
        </p:sp>
      </p:grpSp>
    </p:spTree>
    <p:extLst>
      <p:ext uri="{BB962C8B-B14F-4D97-AF65-F5344CB8AC3E}">
        <p14:creationId xmlns:p14="http://schemas.microsoft.com/office/powerpoint/2010/main" val="140130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Box 75">
            <a:extLst>
              <a:ext uri="{FF2B5EF4-FFF2-40B4-BE49-F238E27FC236}">
                <a16:creationId xmlns:a16="http://schemas.microsoft.com/office/drawing/2014/main" xmlns="" id="{633F21C9-B5BC-4095-A853-F20F24E4EF2D}"/>
              </a:ext>
            </a:extLst>
          </p:cNvPr>
          <p:cNvSpPr txBox="1"/>
          <p:nvPr/>
        </p:nvSpPr>
        <p:spPr>
          <a:xfrm>
            <a:off x="2606040" y="594360"/>
            <a:ext cx="7327366" cy="584775"/>
          </a:xfrm>
          <a:prstGeom prst="rect">
            <a:avLst/>
          </a:prstGeom>
          <a:noFill/>
        </p:spPr>
        <p:txBody>
          <a:bodyPr wrap="square" lIns="0" rIns="0" rtlCol="0">
            <a:spAutoFit/>
          </a:bodyPr>
          <a:lstStyle/>
          <a:p>
            <a:r>
              <a:rPr lang="mn-MN" sz="3200" b="1" dirty="0" smtClean="0">
                <a:solidFill>
                  <a:schemeClr val="bg1"/>
                </a:solidFill>
                <a:latin typeface="Times New Roman" panose="02020603050405020304" pitchFamily="18" charset="0"/>
                <a:cs typeface="Times New Roman" panose="02020603050405020304" pitchFamily="18" charset="0"/>
              </a:rPr>
              <a:t>	</a:t>
            </a:r>
            <a:r>
              <a:rPr lang="en-US" sz="3200" b="1" dirty="0" smtClean="0">
                <a:solidFill>
                  <a:schemeClr val="bg1"/>
                </a:solidFill>
                <a:latin typeface="Times New Roman" panose="02020603050405020304" pitchFamily="18" charset="0"/>
                <a:cs typeface="Times New Roman" panose="02020603050405020304" pitchFamily="18" charset="0"/>
              </a:rPr>
              <a:t>What is a e-Government?</a:t>
            </a:r>
            <a:endParaRPr lang="ko-KR" altLang="en-US" sz="3200" b="1" dirty="0">
              <a:solidFill>
                <a:schemeClr val="bg1"/>
              </a:solidFill>
              <a:latin typeface="Times New Roman" panose="02020603050405020304" pitchFamily="18" charset="0"/>
              <a:cs typeface="Times New Roman" panose="02020603050405020304" pitchFamily="18" charset="0"/>
            </a:endParaRPr>
          </a:p>
        </p:txBody>
      </p:sp>
      <p:sp>
        <p:nvSpPr>
          <p:cNvPr id="87" name="TextBox 86">
            <a:extLst>
              <a:ext uri="{FF2B5EF4-FFF2-40B4-BE49-F238E27FC236}">
                <a16:creationId xmlns:a16="http://schemas.microsoft.com/office/drawing/2014/main" xmlns="" id="{633F21C9-B5BC-4095-A853-F20F24E4EF2D}"/>
              </a:ext>
            </a:extLst>
          </p:cNvPr>
          <p:cNvSpPr txBox="1"/>
          <p:nvPr/>
        </p:nvSpPr>
        <p:spPr>
          <a:xfrm>
            <a:off x="599706" y="1695928"/>
            <a:ext cx="10956023" cy="4154984"/>
          </a:xfrm>
          <a:prstGeom prst="rect">
            <a:avLst/>
          </a:prstGeom>
          <a:noFill/>
        </p:spPr>
        <p:txBody>
          <a:bodyPr wrap="square" lIns="0" rIns="0" rtlCol="0">
            <a:spAutoFit/>
          </a:bodyPr>
          <a:lstStyle/>
          <a:p>
            <a:r>
              <a:rPr lang="mn-MN" sz="2400" dirty="0" smtClean="0">
                <a:solidFill>
                  <a:schemeClr val="bg1"/>
                </a:solidFill>
                <a:latin typeface="Times New Roman" panose="02020603050405020304" pitchFamily="18" charset="0"/>
                <a:cs typeface="Times New Roman" panose="02020603050405020304" pitchFamily="18" charset="0"/>
              </a:rPr>
              <a:t>Төрийн </a:t>
            </a:r>
            <a:r>
              <a:rPr lang="mn-MN" sz="2400" dirty="0">
                <a:solidFill>
                  <a:schemeClr val="bg1"/>
                </a:solidFill>
                <a:latin typeface="Times New Roman" panose="02020603050405020304" pitchFamily="18" charset="0"/>
                <a:cs typeface="Times New Roman" panose="02020603050405020304" pitchFamily="18" charset="0"/>
              </a:rPr>
              <a:t>үйлчилгээг цахим хэлбэрээр (интернэт болон цахим төхөөрөмж ашиглан) иргэдэд хүргэх процессыг товчхондоо цахим </a:t>
            </a:r>
            <a:r>
              <a:rPr lang="mn-MN" sz="2400" dirty="0" smtClean="0">
                <a:solidFill>
                  <a:schemeClr val="bg1"/>
                </a:solidFill>
                <a:latin typeface="Times New Roman" panose="02020603050405020304" pitchFamily="18" charset="0"/>
                <a:cs typeface="Times New Roman" panose="02020603050405020304" pitchFamily="18" charset="0"/>
              </a:rPr>
              <a:t>засгийн газар </a:t>
            </a:r>
            <a:r>
              <a:rPr lang="mn-MN" sz="2400" dirty="0">
                <a:solidFill>
                  <a:schemeClr val="bg1"/>
                </a:solidFill>
                <a:latin typeface="Times New Roman" panose="02020603050405020304" pitchFamily="18" charset="0"/>
                <a:cs typeface="Times New Roman" panose="02020603050405020304" pitchFamily="18" charset="0"/>
              </a:rPr>
              <a:t>гэж нэрлэж болно. Үйлчилгээний хэлбэрийн хувьд:</a:t>
            </a:r>
          </a:p>
          <a:p>
            <a:pPr marL="800100" lvl="1"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G2C (Government to Citizens)  - </a:t>
            </a:r>
            <a:r>
              <a:rPr lang="mn-MN" sz="2400" dirty="0">
                <a:solidFill>
                  <a:schemeClr val="bg1"/>
                </a:solidFill>
                <a:latin typeface="Times New Roman" panose="02020603050405020304" pitchFamily="18" charset="0"/>
                <a:cs typeface="Times New Roman" panose="02020603050405020304" pitchFamily="18" charset="0"/>
              </a:rPr>
              <a:t>Төрөөс иргэдэд чиглэсэн</a:t>
            </a:r>
          </a:p>
          <a:p>
            <a:pPr marL="800100" lvl="1"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C2G (Citizen to Government) – </a:t>
            </a:r>
            <a:r>
              <a:rPr lang="mn-MN" sz="2400" dirty="0">
                <a:solidFill>
                  <a:schemeClr val="bg1"/>
                </a:solidFill>
                <a:latin typeface="Times New Roman" panose="02020603050405020304" pitchFamily="18" charset="0"/>
                <a:cs typeface="Times New Roman" panose="02020603050405020304" pitchFamily="18" charset="0"/>
              </a:rPr>
              <a:t>Иргэдээс төрд чиглэсэн</a:t>
            </a:r>
          </a:p>
          <a:p>
            <a:pPr marL="800100" lvl="1"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G2G (Government to Government) – </a:t>
            </a:r>
            <a:r>
              <a:rPr lang="mn-MN" sz="2400" dirty="0">
                <a:solidFill>
                  <a:schemeClr val="bg1"/>
                </a:solidFill>
                <a:latin typeface="Times New Roman" panose="02020603050405020304" pitchFamily="18" charset="0"/>
                <a:cs typeface="Times New Roman" panose="02020603050405020304" pitchFamily="18" charset="0"/>
              </a:rPr>
              <a:t>Төрийн байгууллагууд хоорондын</a:t>
            </a:r>
          </a:p>
          <a:p>
            <a:pPr marL="800100" lvl="1"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G2E (Government to Employees) – </a:t>
            </a:r>
            <a:r>
              <a:rPr lang="mn-MN" sz="2400" dirty="0">
                <a:solidFill>
                  <a:schemeClr val="bg1"/>
                </a:solidFill>
                <a:latin typeface="Times New Roman" panose="02020603050405020304" pitchFamily="18" charset="0"/>
                <a:cs typeface="Times New Roman" panose="02020603050405020304" pitchFamily="18" charset="0"/>
              </a:rPr>
              <a:t>Төр болон хөдөлмөр эрхлэгчид хоорондын</a:t>
            </a:r>
          </a:p>
          <a:p>
            <a:pPr marL="800100" lvl="1"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G2B (Government to Business) – </a:t>
            </a:r>
            <a:r>
              <a:rPr lang="mn-MN" sz="2400" dirty="0">
                <a:solidFill>
                  <a:schemeClr val="bg1"/>
                </a:solidFill>
                <a:latin typeface="Times New Roman" panose="02020603050405020304" pitchFamily="18" charset="0"/>
                <a:cs typeface="Times New Roman" panose="02020603050405020304" pitchFamily="18" charset="0"/>
              </a:rPr>
              <a:t>Төр болон бизнесийн байгууллага хоорондын гэж ангилж үздэг. </a:t>
            </a:r>
          </a:p>
          <a:p>
            <a:r>
              <a:rPr lang="mn-MN" sz="2400" dirty="0">
                <a:solidFill>
                  <a:schemeClr val="bg1"/>
                </a:solidFill>
                <a:latin typeface="Times New Roman" panose="02020603050405020304" pitchFamily="18" charset="0"/>
                <a:cs typeface="Times New Roman" panose="02020603050405020304" pitchFamily="18" charset="0"/>
              </a:rPr>
              <a:t/>
            </a:r>
            <a:br>
              <a:rPr lang="mn-MN" sz="2400" dirty="0">
                <a:solidFill>
                  <a:schemeClr val="bg1"/>
                </a:solidFill>
                <a:latin typeface="Times New Roman" panose="02020603050405020304" pitchFamily="18" charset="0"/>
                <a:cs typeface="Times New Roman" panose="02020603050405020304" pitchFamily="18" charset="0"/>
              </a:rPr>
            </a:br>
            <a:endParaRPr lang="ko-KR" alt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2990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33F21C9-B5BC-4095-A853-F20F24E4EF2D}"/>
              </a:ext>
            </a:extLst>
          </p:cNvPr>
          <p:cNvSpPr txBox="1"/>
          <p:nvPr/>
        </p:nvSpPr>
        <p:spPr>
          <a:xfrm>
            <a:off x="441960" y="594360"/>
            <a:ext cx="11262360" cy="6001643"/>
          </a:xfrm>
          <a:prstGeom prst="rect">
            <a:avLst/>
          </a:prstGeom>
          <a:noFill/>
        </p:spPr>
        <p:txBody>
          <a:bodyPr wrap="square" lIns="0" rIns="0" rtlCol="0">
            <a:spAutoFit/>
          </a:bodyPr>
          <a:lstStyle/>
          <a:p>
            <a:r>
              <a:rPr lang="mn-MN" sz="2400" b="1" dirty="0" smtClean="0">
                <a:solidFill>
                  <a:schemeClr val="bg1"/>
                </a:solidFill>
                <a:latin typeface="Times New Roman" panose="02020603050405020304" pitchFamily="18" charset="0"/>
                <a:cs typeface="Times New Roman" panose="02020603050405020304" pitchFamily="18" charset="0"/>
              </a:rPr>
              <a:t>Цахим засгийн газрын </a:t>
            </a:r>
            <a:r>
              <a:rPr lang="mn-MN" sz="2400" b="1" dirty="0">
                <a:solidFill>
                  <a:schemeClr val="bg1"/>
                </a:solidFill>
                <a:latin typeface="Times New Roman" panose="02020603050405020304" pitchFamily="18" charset="0"/>
                <a:cs typeface="Times New Roman" panose="02020603050405020304" pitchFamily="18" charset="0"/>
              </a:rPr>
              <a:t>үзэл баримтлал нь дөрвөн домэйныг </a:t>
            </a:r>
            <a:r>
              <a:rPr lang="mn-MN" sz="2400" b="1" dirty="0" smtClean="0">
                <a:solidFill>
                  <a:schemeClr val="bg1"/>
                </a:solidFill>
                <a:latin typeface="Times New Roman" panose="02020603050405020304" pitchFamily="18" charset="0"/>
                <a:cs typeface="Times New Roman" panose="02020603050405020304" pitchFamily="18" charset="0"/>
              </a:rPr>
              <a:t>авчирдаг.</a:t>
            </a:r>
            <a:endParaRPr lang="mn-MN" sz="2400" b="1" dirty="0">
              <a:solidFill>
                <a:schemeClr val="bg1"/>
              </a:solidFill>
              <a:latin typeface="Times New Roman" panose="02020603050405020304" pitchFamily="18" charset="0"/>
              <a:cs typeface="Times New Roman" panose="02020603050405020304" pitchFamily="18" charset="0"/>
            </a:endParaRPr>
          </a:p>
          <a:p>
            <a:pPr marL="914400" lvl="1" indent="-457200">
              <a:buFont typeface="+mj-lt"/>
              <a:buAutoNum type="arabicPeriod"/>
            </a:pPr>
            <a:r>
              <a:rPr lang="mn-MN" sz="2400" dirty="0">
                <a:solidFill>
                  <a:schemeClr val="bg1"/>
                </a:solidFill>
                <a:latin typeface="Times New Roman" panose="02020603050405020304" pitchFamily="18" charset="0"/>
                <a:cs typeface="Times New Roman" panose="02020603050405020304" pitchFamily="18" charset="0"/>
              </a:rPr>
              <a:t>Цахим удирдлага - МХХТ, засгийн газрын үйл явцын менежментийг ашиглан засгийн газрын үйл явцыг сайжруулах. Мэдээлэл холбооны технологийг ашиглан бичиг баримт бүрдүүлэх шаардлагагүй бөгөөд бүх үйл явцыг хийх шаардлагатай.</a:t>
            </a:r>
          </a:p>
          <a:p>
            <a:pPr marL="914400" lvl="1" indent="-457200">
              <a:buFont typeface="+mj-lt"/>
              <a:buAutoNum type="arabicPeriod"/>
            </a:pPr>
            <a:r>
              <a:rPr lang="mn-MN" sz="2400" dirty="0">
                <a:solidFill>
                  <a:schemeClr val="bg1"/>
                </a:solidFill>
                <a:latin typeface="Times New Roman" panose="02020603050405020304" pitchFamily="18" charset="0"/>
                <a:cs typeface="Times New Roman" panose="02020603050405020304" pitchFamily="18" charset="0"/>
              </a:rPr>
              <a:t>Төрийн цахим үйлчилгээ - Иргэд, аж ахуйн нэгж, төрийн албан хаагчдад төрийн үйлчилгээг цахим хэлбэрээр хүргэх. Жишээ - онлайн системээр дамжуулан иргэний харъяаллын өргөдөл гаргах.</a:t>
            </a:r>
          </a:p>
          <a:p>
            <a:pPr marL="914400" lvl="1" indent="-457200">
              <a:buFont typeface="+mj-lt"/>
              <a:buAutoNum type="arabicPeriod"/>
            </a:pPr>
            <a:r>
              <a:rPr lang="mn-MN" sz="2400" dirty="0">
                <a:solidFill>
                  <a:schemeClr val="bg1"/>
                </a:solidFill>
                <a:latin typeface="Times New Roman" panose="02020603050405020304" pitchFamily="18" charset="0"/>
                <a:cs typeface="Times New Roman" panose="02020603050405020304" pitchFamily="18" charset="0"/>
              </a:rPr>
              <a:t>Цахим ардчилал - Ил тод байдал, ардчилсан шийдвэр гаргах, олон нийтийн шийдвэр гаргахад иргэдийн оролцоог сайжруулах. Цахим санал хураалт бол энд хамгийн тохиромжтой жишээ юм.</a:t>
            </a:r>
          </a:p>
          <a:p>
            <a:pPr marL="914400" lvl="1" indent="-457200">
              <a:buFont typeface="+mj-lt"/>
              <a:buAutoNum type="arabicPeriod"/>
            </a:pPr>
            <a:r>
              <a:rPr lang="mn-MN" sz="2400" dirty="0">
                <a:solidFill>
                  <a:schemeClr val="bg1"/>
                </a:solidFill>
                <a:latin typeface="Times New Roman" panose="02020603050405020304" pitchFamily="18" charset="0"/>
                <a:cs typeface="Times New Roman" panose="02020603050405020304" pitchFamily="18" charset="0"/>
              </a:rPr>
              <a:t>Цахим засаглал - Энэ нь засгийн газрын нэгжүүд, иргэд, бизнесийн байгууллагуудын хоорондын хамтын ажиллагаа, сүлжээ, түншлэлийг хөгжүүлэхэд шаардлагатай бодлого, хууль тогтоомж, дүрэм журмыг боловсруулж, хэрэгжүүлэх, хэрэгжүүлэх явдал юм. Иргэд төрийн үйлчилгээг технологийг ашиглан авах болно.</a:t>
            </a:r>
          </a:p>
        </p:txBody>
      </p:sp>
    </p:spTree>
    <p:extLst>
      <p:ext uri="{BB962C8B-B14F-4D97-AF65-F5344CB8AC3E}">
        <p14:creationId xmlns:p14="http://schemas.microsoft.com/office/powerpoint/2010/main" val="904007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33F21C9-B5BC-4095-A853-F20F24E4EF2D}"/>
              </a:ext>
            </a:extLst>
          </p:cNvPr>
          <p:cNvSpPr txBox="1"/>
          <p:nvPr/>
        </p:nvSpPr>
        <p:spPr>
          <a:xfrm>
            <a:off x="3703320" y="731520"/>
            <a:ext cx="5379719" cy="584775"/>
          </a:xfrm>
          <a:prstGeom prst="rect">
            <a:avLst/>
          </a:prstGeom>
          <a:noFill/>
        </p:spPr>
        <p:txBody>
          <a:bodyPr wrap="square" lIns="0" rIns="0"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Benefits of </a:t>
            </a:r>
            <a:r>
              <a:rPr lang="en-US" sz="3200" b="1" dirty="0" smtClean="0">
                <a:solidFill>
                  <a:schemeClr val="bg1"/>
                </a:solidFill>
                <a:latin typeface="Times New Roman" panose="02020603050405020304" pitchFamily="18" charset="0"/>
                <a:cs typeface="Times New Roman" panose="02020603050405020304" pitchFamily="18" charset="0"/>
              </a:rPr>
              <a:t>e-Government</a:t>
            </a:r>
            <a:r>
              <a:rPr lang="mn-MN" sz="3200" b="1" dirty="0" smtClean="0">
                <a:solidFill>
                  <a:schemeClr val="bg1"/>
                </a:solidFill>
                <a:latin typeface="Times New Roman" panose="02020603050405020304" pitchFamily="18" charset="0"/>
                <a:cs typeface="Times New Roman" panose="02020603050405020304" pitchFamily="18" charset="0"/>
              </a:rPr>
              <a:t>?</a:t>
            </a:r>
            <a:endParaRPr lang="ko-KR" altLang="en-US" sz="32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633F21C9-B5BC-4095-A853-F20F24E4EF2D}"/>
              </a:ext>
            </a:extLst>
          </p:cNvPr>
          <p:cNvSpPr txBox="1"/>
          <p:nvPr/>
        </p:nvSpPr>
        <p:spPr>
          <a:xfrm>
            <a:off x="640080" y="1463040"/>
            <a:ext cx="10652760" cy="5632311"/>
          </a:xfrm>
          <a:prstGeom prst="rect">
            <a:avLst/>
          </a:prstGeom>
          <a:noFill/>
        </p:spPr>
        <p:txBody>
          <a:bodyPr wrap="square" lIns="0" rIns="0" rtlCol="0">
            <a:spAutoFit/>
          </a:bodyPr>
          <a:lstStyle/>
          <a:p>
            <a:pPr marL="342900" indent="-342900">
              <a:buFont typeface="Arial" panose="020B0604020202020204" pitchFamily="34" charset="0"/>
              <a:buChar char="•"/>
            </a:pPr>
            <a:r>
              <a:rPr lang="mn-MN" sz="2400" dirty="0">
                <a:solidFill>
                  <a:schemeClr val="bg1"/>
                </a:solidFill>
                <a:latin typeface="Times New Roman" panose="02020603050405020304" pitchFamily="18" charset="0"/>
                <a:cs typeface="Times New Roman" panose="02020603050405020304" pitchFamily="18" charset="0"/>
              </a:rPr>
              <a:t>Цахим засгийн газрын эцсийн зорилго нь иргэдэд үзүүлэх төрийн үйлчилгээний багцыг үр ашигтай, хэмнэлттэй хэлбэрээр санал болгох явдал юм. Цахим засаглал </a:t>
            </a:r>
            <a:r>
              <a:rPr lang="mn-MN" sz="2400" dirty="0" smtClean="0">
                <a:solidFill>
                  <a:schemeClr val="bg1"/>
                </a:solidFill>
                <a:latin typeface="Times New Roman" panose="02020603050405020304" pitchFamily="18" charset="0"/>
                <a:cs typeface="Times New Roman" panose="02020603050405020304" pitchFamily="18" charset="0"/>
              </a:rPr>
              <a:t>нь </a:t>
            </a:r>
            <a:r>
              <a:rPr lang="mn-MN" sz="2400" dirty="0">
                <a:solidFill>
                  <a:schemeClr val="bg1"/>
                </a:solidFill>
                <a:latin typeface="Times New Roman" panose="02020603050405020304" pitchFamily="18" charset="0"/>
                <a:cs typeface="Times New Roman" panose="02020603050405020304" pitchFamily="18" charset="0"/>
              </a:rPr>
              <a:t>засгийн газар юу хийж хэрэгжүүлж байгаа болон хэрэгжүүлэх гэж буй бодлогынхоо талаар олон нийтэд мэдээлэх боломжийг олгодог тул ач холбогдолтой юм. </a:t>
            </a:r>
            <a:endParaRPr lang="mn-MN" sz="2400" dirty="0" smtClean="0">
              <a:solidFill>
                <a:schemeClr val="bg1"/>
              </a:solidFill>
              <a:latin typeface="Times New Roman" panose="02020603050405020304" pitchFamily="18" charset="0"/>
              <a:cs typeface="Times New Roman" panose="02020603050405020304" pitchFamily="18" charset="0"/>
            </a:endParaRPr>
          </a:p>
          <a:p>
            <a:endParaRPr lang="mn-MN"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mn-MN" sz="2400" dirty="0" smtClean="0">
                <a:solidFill>
                  <a:schemeClr val="bg1"/>
                </a:solidFill>
                <a:latin typeface="Times New Roman" panose="02020603050405020304" pitchFamily="18" charset="0"/>
                <a:cs typeface="Times New Roman" panose="02020603050405020304" pitchFamily="18" charset="0"/>
              </a:rPr>
              <a:t>Үйл </a:t>
            </a:r>
            <a:r>
              <a:rPr lang="mn-MN" sz="2400" dirty="0">
                <a:solidFill>
                  <a:schemeClr val="bg1"/>
                </a:solidFill>
                <a:latin typeface="Times New Roman" panose="02020603050405020304" pitchFamily="18" charset="0"/>
                <a:cs typeface="Times New Roman" panose="02020603050405020304" pitchFamily="18" charset="0"/>
              </a:rPr>
              <a:t>явцыг хялбарчилж, засгийн газрын мэдээллийг олон нийтийн </a:t>
            </a:r>
            <a:r>
              <a:rPr lang="mn-MN" sz="2400" dirty="0" smtClean="0">
                <a:solidFill>
                  <a:schemeClr val="bg1"/>
                </a:solidFill>
                <a:latin typeface="Times New Roman" panose="02020603050405020304" pitchFamily="18" charset="0"/>
                <a:cs typeface="Times New Roman" panose="02020603050405020304" pitchFamily="18" charset="0"/>
              </a:rPr>
              <a:t>байгууллагууд</a:t>
            </a:r>
            <a:r>
              <a:rPr lang="mn-MN" sz="2400" dirty="0">
                <a:solidFill>
                  <a:schemeClr val="bg1"/>
                </a:solidFill>
                <a:latin typeface="Times New Roman" panose="02020603050405020304" pitchFamily="18" charset="0"/>
                <a:cs typeface="Times New Roman" panose="02020603050405020304" pitchFamily="18" charset="0"/>
              </a:rPr>
              <a:t>, иргэдэд илүү хялбар хүртээмжтэй болгоход тусалдаг. </a:t>
            </a:r>
            <a:endParaRPr lang="mn-MN" sz="2400" dirty="0" smtClean="0">
              <a:solidFill>
                <a:schemeClr val="bg1"/>
              </a:solidFill>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mn-MN" sz="2400" dirty="0" smtClean="0">
                <a:solidFill>
                  <a:schemeClr val="bg1"/>
                </a:solidFill>
                <a:latin typeface="Times New Roman" panose="02020603050405020304" pitchFamily="18" charset="0"/>
                <a:cs typeface="Times New Roman" panose="02020603050405020304" pitchFamily="18" charset="0"/>
              </a:rPr>
              <a:t>Янз бүрийн бүлэг, иргэнтэй харилцах харилццц сайжирна</a:t>
            </a:r>
          </a:p>
          <a:p>
            <a:pPr marL="1257300" lvl="2" indent="-342900">
              <a:buFont typeface="Arial" panose="020B0604020202020204" pitchFamily="34" charset="0"/>
              <a:buChar char="•"/>
            </a:pPr>
            <a:r>
              <a:rPr lang="mn-MN" sz="2400" dirty="0" smtClean="0">
                <a:solidFill>
                  <a:schemeClr val="bg1"/>
                </a:solidFill>
                <a:latin typeface="Times New Roman" panose="02020603050405020304" pitchFamily="18" charset="0"/>
                <a:cs typeface="Times New Roman" panose="02020603050405020304" pitchFamily="18" charset="0"/>
              </a:rPr>
              <a:t>Мэдээлэл олж авах замаар иргэдийг чадавхижуулна</a:t>
            </a:r>
            <a:endParaRPr lang="mn-MN"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mn-MN" sz="2400"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mn-MN" sz="2400" dirty="0">
                <a:solidFill>
                  <a:schemeClr val="bg1"/>
                </a:solidFill>
                <a:latin typeface="Times New Roman" panose="02020603050405020304" pitchFamily="18" charset="0"/>
                <a:cs typeface="Times New Roman" panose="02020603050405020304" pitchFamily="18" charset="0"/>
              </a:rPr>
              <a:t>С</a:t>
            </a:r>
            <a:r>
              <a:rPr lang="mn-MN" sz="2400" dirty="0" smtClean="0">
                <a:solidFill>
                  <a:schemeClr val="bg1"/>
                </a:solidFill>
                <a:latin typeface="Times New Roman" panose="02020603050405020304" pitchFamily="18" charset="0"/>
                <a:cs typeface="Times New Roman" panose="02020603050405020304" pitchFamily="18" charset="0"/>
              </a:rPr>
              <a:t>айжруулсан </a:t>
            </a:r>
            <a:r>
              <a:rPr lang="mn-MN" sz="2400" dirty="0">
                <a:solidFill>
                  <a:schemeClr val="bg1"/>
                </a:solidFill>
                <a:latin typeface="Times New Roman" panose="02020603050405020304" pitchFamily="18" charset="0"/>
                <a:cs typeface="Times New Roman" panose="02020603050405020304" pitchFamily="18" charset="0"/>
              </a:rPr>
              <a:t>үйлчилгээ, төрийн үйлчилгээний хүртээмж сайжирч, олон нийтийн тогтвортой хөгжил, ил тод байдал, хариуцлагатай байдал орно. </a:t>
            </a:r>
            <a:endParaRPr lang="en-US" sz="2400"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mn-M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8925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a:spLocks/>
          </p:cNvSpPr>
          <p:nvPr/>
        </p:nvSpPr>
        <p:spPr>
          <a:xfrm>
            <a:off x="3618458" y="858497"/>
            <a:ext cx="6028461" cy="7569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smtClean="0">
                <a:solidFill>
                  <a:schemeClr val="bg1"/>
                </a:solidFill>
                <a:latin typeface="Times New Roman" panose="02020603050405020304" pitchFamily="18" charset="0"/>
                <a:cs typeface="Times New Roman" panose="02020603050405020304" pitchFamily="18" charset="0"/>
              </a:rPr>
              <a:t>What is a e-Governance?</a:t>
            </a:r>
            <a:endParaRPr lang="mn-MN" sz="3200" b="1" dirty="0">
              <a:solidFill>
                <a:schemeClr val="bg1"/>
              </a:solidFill>
              <a:latin typeface="Times New Roman" panose="02020603050405020304" pitchFamily="18" charset="0"/>
              <a:cs typeface="Times New Roman" panose="02020603050405020304" pitchFamily="18" charset="0"/>
            </a:endParaRPr>
          </a:p>
        </p:txBody>
      </p:sp>
      <p:sp>
        <p:nvSpPr>
          <p:cNvPr id="3" name="Text Placeholder 1"/>
          <p:cNvSpPr txBox="1">
            <a:spLocks/>
          </p:cNvSpPr>
          <p:nvPr/>
        </p:nvSpPr>
        <p:spPr>
          <a:xfrm>
            <a:off x="339234" y="1890428"/>
            <a:ext cx="11573197" cy="46188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Text Placeholder 1"/>
          <p:cNvSpPr txBox="1">
            <a:spLocks/>
          </p:cNvSpPr>
          <p:nvPr/>
        </p:nvSpPr>
        <p:spPr>
          <a:xfrm>
            <a:off x="637364" y="1890428"/>
            <a:ext cx="10976936" cy="36205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solidFill>
                  <a:schemeClr val="bg1"/>
                </a:solidFill>
                <a:latin typeface="Times New Roman" panose="02020603050405020304" pitchFamily="18" charset="0"/>
                <a:cs typeface="Times New Roman" panose="02020603050405020304" pitchFamily="18" charset="0"/>
              </a:rPr>
              <a:t>	</a:t>
            </a:r>
            <a:r>
              <a:rPr lang="mn-MN" sz="2400" dirty="0" smtClean="0">
                <a:solidFill>
                  <a:schemeClr val="bg1"/>
                </a:solidFill>
                <a:latin typeface="Times New Roman" panose="02020603050405020304" pitchFamily="18" charset="0"/>
                <a:cs typeface="Times New Roman" panose="02020603050405020304" pitchFamily="18" charset="0"/>
              </a:rPr>
              <a:t>Цахим </a:t>
            </a:r>
            <a:r>
              <a:rPr lang="mn-MN" sz="2400" dirty="0">
                <a:solidFill>
                  <a:schemeClr val="bg1"/>
                </a:solidFill>
                <a:latin typeface="Times New Roman" panose="02020603050405020304" pitchFamily="18" charset="0"/>
                <a:cs typeface="Times New Roman" panose="02020603050405020304" pitchFamily="18" charset="0"/>
              </a:rPr>
              <a:t>засаглал </a:t>
            </a:r>
            <a:r>
              <a:rPr lang="mn-MN" sz="2400" dirty="0" smtClean="0">
                <a:solidFill>
                  <a:schemeClr val="bg1"/>
                </a:solidFill>
                <a:latin typeface="Times New Roman" panose="02020603050405020304" pitchFamily="18" charset="0"/>
                <a:cs typeface="Times New Roman" panose="02020603050405020304" pitchFamily="18" charset="0"/>
              </a:rPr>
              <a:t>нь</a:t>
            </a:r>
            <a:r>
              <a:rPr lang="mn-MN" sz="2400" dirty="0">
                <a:solidFill>
                  <a:schemeClr val="bg1"/>
                </a:solidFill>
                <a:latin typeface="Times New Roman" panose="02020603050405020304" pitchFamily="18" charset="0"/>
                <a:cs typeface="Times New Roman" panose="02020603050405020304" pitchFamily="18" charset="0"/>
              </a:rPr>
              <a:t> төрийн </a:t>
            </a:r>
            <a:r>
              <a:rPr lang="mn-MN" sz="2400" dirty="0" smtClean="0">
                <a:solidFill>
                  <a:schemeClr val="bg1"/>
                </a:solidFill>
                <a:latin typeface="Times New Roman" panose="02020603050405020304" pitchFamily="18" charset="0"/>
                <a:cs typeface="Times New Roman" panose="02020603050405020304" pitchFamily="18" charset="0"/>
              </a:rPr>
              <a:t>үйлчилгээг</a:t>
            </a:r>
            <a:r>
              <a:rPr lang="mn-MN" sz="2400" dirty="0">
                <a:solidFill>
                  <a:schemeClr val="bg1"/>
                </a:solidFill>
                <a:latin typeface="Times New Roman" panose="02020603050405020304" pitchFamily="18" charset="0"/>
                <a:cs typeface="Times New Roman" panose="02020603050405020304" pitchFamily="18" charset="0"/>
              </a:rPr>
              <a:t> хүргэх , мэдээлэл солилцох, харилцаа холбооны ажил гүйлгээ хийх, засгийн газар хоорондын янз бүрийн бие даасан системийг интеграцчлах (</a:t>
            </a:r>
            <a:r>
              <a:rPr lang="en-US" sz="2400" dirty="0">
                <a:solidFill>
                  <a:schemeClr val="bg1"/>
                </a:solidFill>
                <a:latin typeface="Times New Roman" panose="02020603050405020304" pitchFamily="18" charset="0"/>
                <a:cs typeface="Times New Roman" panose="02020603050405020304" pitchFamily="18" charset="0"/>
              </a:rPr>
              <a:t>G2C), </a:t>
            </a:r>
            <a:r>
              <a:rPr lang="mn-MN" sz="2400" dirty="0">
                <a:solidFill>
                  <a:schemeClr val="bg1"/>
                </a:solidFill>
                <a:latin typeface="Times New Roman" panose="02020603050405020304" pitchFamily="18" charset="0"/>
                <a:cs typeface="Times New Roman" panose="02020603050405020304" pitchFamily="18" charset="0"/>
              </a:rPr>
              <a:t>төрөөс бизнес эрхлэх (</a:t>
            </a:r>
            <a:r>
              <a:rPr lang="en-US" sz="2400" dirty="0">
                <a:solidFill>
                  <a:schemeClr val="bg1"/>
                </a:solidFill>
                <a:latin typeface="Times New Roman" panose="02020603050405020304" pitchFamily="18" charset="0"/>
                <a:cs typeface="Times New Roman" panose="02020603050405020304" pitchFamily="18" charset="0"/>
              </a:rPr>
              <a:t>G2B), </a:t>
            </a:r>
            <a:r>
              <a:rPr lang="mn-MN" sz="2400" dirty="0">
                <a:solidFill>
                  <a:schemeClr val="bg1"/>
                </a:solidFill>
                <a:latin typeface="Times New Roman" panose="02020603050405020304" pitchFamily="18" charset="0"/>
                <a:cs typeface="Times New Roman" panose="02020603050405020304" pitchFamily="18" charset="0"/>
              </a:rPr>
              <a:t>засгийн газраас засгийн газарт хүргэхэд чиглэсэн мэдээллийн технологийн хэрэглээ юм</a:t>
            </a:r>
            <a:r>
              <a:rPr lang="mn-MN" sz="2400" dirty="0" smtClean="0">
                <a:solidFill>
                  <a:schemeClr val="bg1"/>
                </a:solidFill>
                <a:latin typeface="Times New Roman" panose="02020603050405020304" pitchFamily="18" charset="0"/>
                <a:cs typeface="Times New Roman" panose="02020603050405020304" pitchFamily="18" charset="0"/>
              </a:rPr>
              <a:t>. Нэг ёсондоо </a:t>
            </a:r>
            <a:r>
              <a:rPr lang="mn-MN" sz="2400" dirty="0">
                <a:solidFill>
                  <a:schemeClr val="bg1"/>
                </a:solidFill>
                <a:latin typeface="Times New Roman" panose="02020603050405020304" pitchFamily="18" charset="0"/>
                <a:cs typeface="Times New Roman" panose="02020603050405020304" pitchFamily="18" charset="0"/>
              </a:rPr>
              <a:t>цахим засгийн газраас үзүүлж буй үйлчилгээг хянах бүхий л зохицуулалт, бодлогыг авч үздэг</a:t>
            </a:r>
            <a:r>
              <a:rPr lang="mn-MN" sz="2400" dirty="0" smtClean="0">
                <a:solidFill>
                  <a:schemeClr val="bg1"/>
                </a:solidFill>
                <a:latin typeface="Times New Roman" panose="02020603050405020304" pitchFamily="18" charset="0"/>
                <a:cs typeface="Times New Roman" panose="02020603050405020304" pitchFamily="18" charset="0"/>
              </a:rPr>
              <a:t>.</a:t>
            </a:r>
          </a:p>
          <a:p>
            <a:pPr marL="0" indent="0">
              <a:buNone/>
            </a:pPr>
            <a:r>
              <a:rPr lang="mn-MN" sz="2400" dirty="0">
                <a:solidFill>
                  <a:schemeClr val="bg1"/>
                </a:solidFill>
                <a:latin typeface="Times New Roman" panose="02020603050405020304" pitchFamily="18" charset="0"/>
                <a:cs typeface="Times New Roman" panose="02020603050405020304" pitchFamily="18" charset="0"/>
              </a:rPr>
              <a:t>	 Цахим засаглалаар дамжуулан төрийн үйлчилгээг иргэдэд тохь тухтай, үр ашигтай, ил тод байдлаар хүргэх боломжийг олгодог.</a:t>
            </a:r>
          </a:p>
        </p:txBody>
      </p:sp>
    </p:spTree>
    <p:extLst>
      <p:ext uri="{BB962C8B-B14F-4D97-AF65-F5344CB8AC3E}">
        <p14:creationId xmlns:p14="http://schemas.microsoft.com/office/powerpoint/2010/main" val="3790437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xmlns="" id="{22EACE2C-F0BB-4B26-BDA0-E1B66FC049A7}"/>
              </a:ext>
            </a:extLst>
          </p:cNvPr>
          <p:cNvSpPr txBox="1"/>
          <p:nvPr/>
        </p:nvSpPr>
        <p:spPr>
          <a:xfrm>
            <a:off x="3348990" y="104722"/>
            <a:ext cx="10420351" cy="1323439"/>
          </a:xfrm>
          <a:prstGeom prst="rect">
            <a:avLst/>
          </a:prstGeom>
          <a:noFill/>
        </p:spPr>
        <p:txBody>
          <a:bodyPr wrap="square" rtlCol="0" anchor="ctr">
            <a:spAutoFit/>
          </a:bodyPr>
          <a:lstStyle/>
          <a:p>
            <a:pPr algn="ctr"/>
            <a:r>
              <a:rPr lang="en-US" sz="4000" b="1" dirty="0" smtClean="0">
                <a:solidFill>
                  <a:schemeClr val="bg1"/>
                </a:solidFill>
                <a:latin typeface="Times New Roman" panose="02020603050405020304" pitchFamily="18" charset="0"/>
                <a:cs typeface="Times New Roman" panose="02020603050405020304" pitchFamily="18" charset="0"/>
              </a:rPr>
              <a:t>	  The </a:t>
            </a:r>
            <a:r>
              <a:rPr lang="en-US" sz="4000" b="1" dirty="0">
                <a:solidFill>
                  <a:schemeClr val="bg1"/>
                </a:solidFill>
                <a:latin typeface="Times New Roman" panose="02020603050405020304" pitchFamily="18" charset="0"/>
                <a:cs typeface="Times New Roman" panose="02020603050405020304" pitchFamily="18" charset="0"/>
              </a:rPr>
              <a:t>key difference between </a:t>
            </a:r>
            <a:r>
              <a:rPr lang="en-US" sz="4000" b="1" dirty="0" smtClean="0">
                <a:solidFill>
                  <a:schemeClr val="bg1"/>
                </a:solidFill>
                <a:latin typeface="Times New Roman" panose="02020603050405020304" pitchFamily="18" charset="0"/>
                <a:cs typeface="Times New Roman" panose="02020603050405020304" pitchFamily="18" charset="0"/>
              </a:rPr>
              <a:t>			</a:t>
            </a:r>
          </a:p>
          <a:p>
            <a:pPr algn="ctr"/>
            <a:r>
              <a:rPr lang="en-US" sz="4000" b="1" dirty="0" smtClean="0">
                <a:solidFill>
                  <a:schemeClr val="bg1"/>
                </a:solidFill>
                <a:latin typeface="Times New Roman" panose="02020603050405020304" pitchFamily="18" charset="0"/>
                <a:cs typeface="Times New Roman" panose="02020603050405020304" pitchFamily="18" charset="0"/>
              </a:rPr>
              <a:t>e-Government   &amp; </a:t>
            </a:r>
            <a:r>
              <a:rPr lang="en-US" sz="4000" b="1" dirty="0">
                <a:solidFill>
                  <a:schemeClr val="bg1"/>
                </a:solidFill>
                <a:latin typeface="Times New Roman" panose="02020603050405020304" pitchFamily="18" charset="0"/>
                <a:cs typeface="Times New Roman" panose="02020603050405020304" pitchFamily="18" charset="0"/>
              </a:rPr>
              <a:t>eGovernance</a:t>
            </a:r>
            <a:endParaRPr lang="ko-KR" altLang="en-US" sz="4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6302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70759" y="443984"/>
            <a:ext cx="8170019" cy="1569660"/>
          </a:xfrm>
          <a:prstGeom prst="rect">
            <a:avLst/>
          </a:prstGeom>
        </p:spPr>
        <p:txBody>
          <a:bodyPr wrap="square">
            <a:spAutoFit/>
          </a:bodyPr>
          <a:lstStyle/>
          <a:p>
            <a:pPr algn="ctr"/>
            <a:r>
              <a:rPr lang="ru-RU" sz="3200" b="1" dirty="0">
                <a:solidFill>
                  <a:schemeClr val="bg1"/>
                </a:solidFill>
                <a:latin typeface="Times New Roman" panose="02020603050405020304" pitchFamily="18" charset="0"/>
                <a:cs typeface="Times New Roman" panose="02020603050405020304" pitchFamily="18" charset="0"/>
              </a:rPr>
              <a:t>Цахим </a:t>
            </a:r>
            <a:r>
              <a:rPr lang="ru-RU" sz="3200" b="1" dirty="0" smtClean="0">
                <a:solidFill>
                  <a:schemeClr val="bg1"/>
                </a:solidFill>
                <a:latin typeface="Times New Roman" panose="02020603050405020304" pitchFamily="18" charset="0"/>
                <a:cs typeface="Times New Roman" panose="02020603050405020304" pitchFamily="18" charset="0"/>
              </a:rPr>
              <a:t>зас</a:t>
            </a:r>
            <a:r>
              <a:rPr lang="mn-MN" sz="3200" b="1" dirty="0" smtClean="0">
                <a:solidFill>
                  <a:schemeClr val="bg1"/>
                </a:solidFill>
                <a:latin typeface="Times New Roman" panose="02020603050405020304" pitchFamily="18" charset="0"/>
                <a:cs typeface="Times New Roman" panose="02020603050405020304" pitchFamily="18" charset="0"/>
              </a:rPr>
              <a:t>гийн газар</a:t>
            </a:r>
            <a:r>
              <a:rPr lang="ru-RU" sz="3200" b="1" dirty="0" smtClean="0">
                <a:solidFill>
                  <a:schemeClr val="bg1"/>
                </a:solidFill>
                <a:latin typeface="Times New Roman" panose="02020603050405020304" pitchFamily="18" charset="0"/>
                <a:cs typeface="Times New Roman" panose="02020603050405020304" pitchFamily="18" charset="0"/>
              </a:rPr>
              <a:t> </a:t>
            </a:r>
            <a:r>
              <a:rPr lang="ru-RU" sz="3200" b="1" dirty="0">
                <a:solidFill>
                  <a:schemeClr val="bg1"/>
                </a:solidFill>
                <a:latin typeface="Times New Roman" panose="02020603050405020304" pitchFamily="18" charset="0"/>
                <a:cs typeface="Times New Roman" panose="02020603050405020304" pitchFamily="18" charset="0"/>
              </a:rPr>
              <a:t>ба цахим засаглалын гол ялгаа?</a:t>
            </a:r>
          </a:p>
          <a:p>
            <a:pPr algn="ctr"/>
            <a:endParaRPr lang="ko-KR" altLang="en-US" sz="3200" b="1" dirty="0">
              <a:solidFill>
                <a:schemeClr val="bg1"/>
              </a:solidFill>
              <a:latin typeface="Times New Roman" panose="02020603050405020304" pitchFamily="18" charset="0"/>
              <a:cs typeface="Times New Roman" panose="02020603050405020304" pitchFamily="18" charset="0"/>
            </a:endParaRPr>
          </a:p>
        </p:txBody>
      </p:sp>
      <p:sp>
        <p:nvSpPr>
          <p:cNvPr id="6" name="Rectangle 5"/>
          <p:cNvSpPr/>
          <p:nvPr/>
        </p:nvSpPr>
        <p:spPr>
          <a:xfrm>
            <a:off x="121920" y="1746825"/>
            <a:ext cx="11605260" cy="5262979"/>
          </a:xfrm>
          <a:prstGeom prst="rect">
            <a:avLst/>
          </a:prstGeom>
        </p:spPr>
        <p:txBody>
          <a:bodyPr wrap="square">
            <a:spAutoFit/>
          </a:bodyPr>
          <a:lstStyle/>
          <a:p>
            <a:pPr marL="800100" lvl="1" indent="-342900">
              <a:buFont typeface="Arial" panose="020B0604020202020204" pitchFamily="34" charset="0"/>
              <a:buChar char="•"/>
            </a:pPr>
            <a:r>
              <a:rPr lang="mn-MN" sz="2400" dirty="0">
                <a:solidFill>
                  <a:schemeClr val="bg1"/>
                </a:solidFill>
                <a:latin typeface="Times New Roman" panose="02020603050405020304" pitchFamily="18" charset="0"/>
                <a:cs typeface="Times New Roman" panose="02020603050405020304" pitchFamily="18" charset="0"/>
              </a:rPr>
              <a:t>Цахим засаглал бол цахим засгийн газрын нэг хэсэг юм. Цахим засаглал хэзээ ч ганцаараа оршин тогтнохгүй</a:t>
            </a:r>
            <a:r>
              <a:rPr lang="mn-MN" sz="2400" dirty="0" smtClean="0">
                <a:solidFill>
                  <a:schemeClr val="bg1"/>
                </a:solidFill>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mn-MN" sz="2400" dirty="0" smtClean="0">
                <a:solidFill>
                  <a:schemeClr val="bg1"/>
                </a:solidFill>
                <a:latin typeface="Times New Roman" panose="02020603050405020304" pitchFamily="18" charset="0"/>
                <a:cs typeface="Times New Roman" panose="02020603050405020304" pitchFamily="18" charset="0"/>
              </a:rPr>
              <a:t> </a:t>
            </a:r>
            <a:r>
              <a:rPr lang="mn-MN" sz="2400" dirty="0">
                <a:solidFill>
                  <a:schemeClr val="bg1"/>
                </a:solidFill>
                <a:latin typeface="Times New Roman" panose="02020603050405020304" pitchFamily="18" charset="0"/>
                <a:cs typeface="Times New Roman" panose="02020603050405020304" pitchFamily="18" charset="0"/>
              </a:rPr>
              <a:t>Цахим засаглал бол систем бөгөөд цахим засаглал бол үйл ажиллагаа юм</a:t>
            </a:r>
            <a:r>
              <a:rPr lang="mn-MN" sz="2400" dirty="0" smtClean="0">
                <a:solidFill>
                  <a:schemeClr val="bg1"/>
                </a:solidFill>
                <a:latin typeface="Times New Roman" panose="02020603050405020304" pitchFamily="18" charset="0"/>
                <a:cs typeface="Times New Roman" panose="02020603050405020304" pitchFamily="18" charset="0"/>
              </a:rPr>
              <a:t>.</a:t>
            </a:r>
            <a:endParaRPr lang="en-US" sz="2400" dirty="0" smtClean="0">
              <a:solidFill>
                <a:schemeClr val="bg1"/>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mn-MN" sz="2400" dirty="0" smtClean="0">
                <a:solidFill>
                  <a:schemeClr val="bg1"/>
                </a:solidFill>
                <a:latin typeface="Times New Roman" panose="02020603050405020304" pitchFamily="18" charset="0"/>
                <a:cs typeface="Times New Roman" panose="02020603050405020304" pitchFamily="18" charset="0"/>
              </a:rPr>
              <a:t>Цахим засаглал нь ашиг хүртэгчдэд хүрч тэдний хэрэгцээг хангана.</a:t>
            </a:r>
          </a:p>
          <a:p>
            <a:pPr marL="800100" lvl="1" indent="-342900">
              <a:buFont typeface="Arial" panose="020B0604020202020204" pitchFamily="34" charset="0"/>
              <a:buChar char="•"/>
            </a:pPr>
            <a:r>
              <a:rPr lang="mn-MN" sz="2400" dirty="0">
                <a:solidFill>
                  <a:schemeClr val="bg1"/>
                </a:solidFill>
                <a:latin typeface="Times New Roman" panose="02020603050405020304" pitchFamily="18" charset="0"/>
                <a:cs typeface="Times New Roman" panose="02020603050405020304" pitchFamily="18" charset="0"/>
              </a:rPr>
              <a:t>Цахим засаглал нь нэг талын холбооны протоколыг ашигладаг бөгөөд  хоёр талын холбооны протоколыг ашигладаг.</a:t>
            </a:r>
          </a:p>
          <a:p>
            <a:pPr marL="1828800" lvl="3" indent="-457200">
              <a:buFont typeface="+mj-lt"/>
              <a:buAutoNum type="arabicPeriod"/>
            </a:pPr>
            <a:r>
              <a:rPr lang="mn-MN" sz="2400" dirty="0">
                <a:solidFill>
                  <a:schemeClr val="bg1"/>
                </a:solidFill>
                <a:latin typeface="Times New Roman" panose="02020603050405020304" pitchFamily="18" charset="0"/>
                <a:cs typeface="Times New Roman" panose="02020603050405020304" pitchFamily="18" charset="0"/>
              </a:rPr>
              <a:t>засгийн газраас иргэн рүү</a:t>
            </a:r>
          </a:p>
          <a:p>
            <a:pPr marL="1828800" lvl="3" indent="-457200">
              <a:buFont typeface="+mj-lt"/>
              <a:buAutoNum type="arabicPeriod"/>
            </a:pPr>
            <a:r>
              <a:rPr lang="mn-MN" sz="2400" dirty="0">
                <a:solidFill>
                  <a:schemeClr val="bg1"/>
                </a:solidFill>
                <a:latin typeface="Times New Roman" panose="02020603050405020304" pitchFamily="18" charset="0"/>
                <a:cs typeface="Times New Roman" panose="02020603050405020304" pitchFamily="18" charset="0"/>
              </a:rPr>
              <a:t>иргэнээс засгийн газар руу</a:t>
            </a:r>
          </a:p>
          <a:p>
            <a:pPr marL="800100" lvl="1" indent="-342900">
              <a:buFont typeface="Arial" panose="020B0604020202020204" pitchFamily="34" charset="0"/>
              <a:buChar char="•"/>
            </a:pPr>
            <a:endParaRPr lang="mn-MN" sz="2400" dirty="0" smtClean="0">
              <a:solidFill>
                <a:schemeClr val="bg1"/>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mn-MN" sz="2400" dirty="0" smtClean="0">
                <a:solidFill>
                  <a:schemeClr val="bg1"/>
                </a:solidFill>
                <a:latin typeface="Times New Roman" panose="02020603050405020304" pitchFamily="18" charset="0"/>
                <a:cs typeface="Times New Roman" panose="02020603050405020304" pitchFamily="18" charset="0"/>
              </a:rPr>
              <a:t>Засгийн газар гэдэг нь засгийн газрыг илүү сайн ажиллуулах хэрэгсэл болгон МХХТ-ийг засгийн газрын үйл ажиллагаанд ашиглахыг хэлнэ. Нөгөө талаар цахим засаглал нь системийн чиг үүрэг, бүтцийг өөрчлөх, дэмжихэд МХТ-ийг ашиглахыг хэлнэ.</a:t>
            </a:r>
          </a:p>
          <a:p>
            <a:pPr marL="342900" indent="-342900">
              <a:buFont typeface="Arial" panose="020B0604020202020204" pitchFamily="34" charset="0"/>
              <a:buChar char="•"/>
            </a:pPr>
            <a:endParaRPr lang="mn-MN" sz="2400" b="0" i="0"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4376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75596B00-0CE2-44C6-9AC5-0B5BC6F6C4D9}"/>
              </a:ext>
            </a:extLst>
          </p:cNvPr>
          <p:cNvGrpSpPr/>
          <p:nvPr/>
        </p:nvGrpSpPr>
        <p:grpSpPr>
          <a:xfrm>
            <a:off x="3468549" y="2276475"/>
            <a:ext cx="5269188" cy="3419474"/>
            <a:chOff x="4655870" y="2637505"/>
            <a:chExt cx="2716484" cy="1217603"/>
          </a:xfrm>
          <a:effectLst>
            <a:outerShdw blurRad="50800" dist="38100" dir="5400000" algn="t" rotWithShape="0">
              <a:prstClr val="black">
                <a:alpha val="40000"/>
              </a:prstClr>
            </a:outerShdw>
          </a:effectLst>
        </p:grpSpPr>
        <p:grpSp>
          <p:nvGrpSpPr>
            <p:cNvPr id="6" name="Group 5">
              <a:extLst>
                <a:ext uri="{FF2B5EF4-FFF2-40B4-BE49-F238E27FC236}">
                  <a16:creationId xmlns:a16="http://schemas.microsoft.com/office/drawing/2014/main" xmlns="" id="{5DF549E6-5337-42BD-9C5E-4FF911D21EC1}"/>
                </a:ext>
              </a:extLst>
            </p:cNvPr>
            <p:cNvGrpSpPr/>
            <p:nvPr/>
          </p:nvGrpSpPr>
          <p:grpSpPr>
            <a:xfrm>
              <a:off x="6233054" y="2743150"/>
              <a:ext cx="1139300" cy="952543"/>
              <a:chOff x="5133714" y="3583707"/>
              <a:chExt cx="474339" cy="396585"/>
            </a:xfrm>
          </p:grpSpPr>
          <p:cxnSp>
            <p:nvCxnSpPr>
              <p:cNvPr id="12" name="Connector: Elbow 11">
                <a:extLst>
                  <a:ext uri="{FF2B5EF4-FFF2-40B4-BE49-F238E27FC236}">
                    <a16:creationId xmlns:a16="http://schemas.microsoft.com/office/drawing/2014/main" xmlns="" id="{99FF6450-5DCF-4EA4-9ECD-5DECDA3BADBD}"/>
                  </a:ext>
                </a:extLst>
              </p:cNvPr>
              <p:cNvCxnSpPr>
                <a:cxnSpLocks/>
              </p:cNvCxnSpPr>
              <p:nvPr/>
            </p:nvCxnSpPr>
            <p:spPr>
              <a:xfrm rot="16200000" flipH="1">
                <a:off x="5223467" y="3590067"/>
                <a:ext cx="291134" cy="278415"/>
              </a:xfrm>
              <a:prstGeom prst="bentConnector3">
                <a:avLst>
                  <a:gd name="adj1" fmla="val 98706"/>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xmlns="" id="{637BD6F9-CEA8-471A-B6D6-3D7D3748ACC4}"/>
                  </a:ext>
                </a:extLst>
              </p:cNvPr>
              <p:cNvCxnSpPr>
                <a:cxnSpLocks/>
              </p:cNvCxnSpPr>
              <p:nvPr/>
            </p:nvCxnSpPr>
            <p:spPr>
              <a:xfrm rot="16200000" flipH="1">
                <a:off x="5172591" y="3544830"/>
                <a:ext cx="396585" cy="474339"/>
              </a:xfrm>
              <a:prstGeom prst="bentConnector3">
                <a:avLst>
                  <a:gd name="adj1" fmla="val 10131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xmlns="" id="{3DC2EA36-2D13-4B3D-BFC3-A102F4DEB439}"/>
                </a:ext>
              </a:extLst>
            </p:cNvPr>
            <p:cNvCxnSpPr>
              <a:cxnSpLocks/>
            </p:cNvCxnSpPr>
            <p:nvPr/>
          </p:nvCxnSpPr>
          <p:spPr>
            <a:xfrm>
              <a:off x="6001025" y="2637505"/>
              <a:ext cx="13087" cy="1217603"/>
            </a:xfrm>
            <a:prstGeom prst="line">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xmlns="" id="{11C99EAA-C1C3-4CCA-BEBA-AC2A865E88E4}"/>
                </a:ext>
              </a:extLst>
            </p:cNvPr>
            <p:cNvGrpSpPr/>
            <p:nvPr/>
          </p:nvGrpSpPr>
          <p:grpSpPr>
            <a:xfrm flipH="1">
              <a:off x="4655870" y="2743153"/>
              <a:ext cx="1159245" cy="952554"/>
              <a:chOff x="5125409" y="3583703"/>
              <a:chExt cx="482643" cy="396589"/>
            </a:xfrm>
          </p:grpSpPr>
          <p:cxnSp>
            <p:nvCxnSpPr>
              <p:cNvPr id="10" name="Connector: Elbow 9">
                <a:extLst>
                  <a:ext uri="{FF2B5EF4-FFF2-40B4-BE49-F238E27FC236}">
                    <a16:creationId xmlns:a16="http://schemas.microsoft.com/office/drawing/2014/main" xmlns="" id="{3275D676-AD17-49C5-9DEA-18E954D494CE}"/>
                  </a:ext>
                </a:extLst>
              </p:cNvPr>
              <p:cNvCxnSpPr>
                <a:cxnSpLocks/>
              </p:cNvCxnSpPr>
              <p:nvPr/>
            </p:nvCxnSpPr>
            <p:spPr>
              <a:xfrm rot="16200000" flipH="1">
                <a:off x="5217648" y="3581177"/>
                <a:ext cx="291129" cy="296190"/>
              </a:xfrm>
              <a:prstGeom prst="bentConnector3">
                <a:avLst>
                  <a:gd name="adj1" fmla="val 10092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xmlns="" id="{7437482D-2332-417F-9573-94FD96A7798B}"/>
                  </a:ext>
                </a:extLst>
              </p:cNvPr>
              <p:cNvCxnSpPr>
                <a:cxnSpLocks/>
              </p:cNvCxnSpPr>
              <p:nvPr/>
            </p:nvCxnSpPr>
            <p:spPr>
              <a:xfrm rot="16200000" flipH="1">
                <a:off x="5168436" y="3540676"/>
                <a:ext cx="396589" cy="482643"/>
              </a:xfrm>
              <a:prstGeom prst="bentConnector3">
                <a:avLst>
                  <a:gd name="adj1" fmla="val 99215"/>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grpSp>
      <p:sp>
        <p:nvSpPr>
          <p:cNvPr id="26" name="Rectangle 25">
            <a:extLst>
              <a:ext uri="{FF2B5EF4-FFF2-40B4-BE49-F238E27FC236}">
                <a16:creationId xmlns:a16="http://schemas.microsoft.com/office/drawing/2014/main" xmlns="" id="{F080A5CE-2A27-4A71-B160-441332CC772B}"/>
              </a:ext>
            </a:extLst>
          </p:cNvPr>
          <p:cNvSpPr/>
          <p:nvPr/>
        </p:nvSpPr>
        <p:spPr>
          <a:xfrm>
            <a:off x="-9524" y="2836196"/>
            <a:ext cx="12196762" cy="136039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xmlns="" id="{DB2FBFAD-318C-47E8-A82D-2EDEDE3F63EE}"/>
              </a:ext>
            </a:extLst>
          </p:cNvPr>
          <p:cNvSpPr/>
          <p:nvPr/>
        </p:nvSpPr>
        <p:spPr>
          <a:xfrm>
            <a:off x="-4762" y="2938634"/>
            <a:ext cx="12196762" cy="11555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xmlns="" id="{020C8F30-9C91-4D39-A29C-BCE4134E41E9}"/>
              </a:ext>
            </a:extLst>
          </p:cNvPr>
          <p:cNvSpPr txBox="1"/>
          <p:nvPr/>
        </p:nvSpPr>
        <p:spPr>
          <a:xfrm>
            <a:off x="-18900" y="2869158"/>
            <a:ext cx="12192000" cy="1015663"/>
          </a:xfrm>
          <a:prstGeom prst="rect">
            <a:avLst/>
          </a:prstGeom>
          <a:noFill/>
        </p:spPr>
        <p:txBody>
          <a:bodyPr wrap="square" rtlCol="0" anchor="ctr">
            <a:spAutoFit/>
          </a:bodyPr>
          <a:lstStyle/>
          <a:p>
            <a:pPr algn="ctr"/>
            <a:r>
              <a:rPr lang="mn-MN" altLang="ko-KR" sz="6000" dirty="0" smtClean="0">
                <a:solidFill>
                  <a:schemeClr val="bg1"/>
                </a:solidFill>
                <a:latin typeface="Times New Roman" panose="02020603050405020304" pitchFamily="18" charset="0"/>
                <a:cs typeface="Times New Roman" panose="02020603050405020304" pitchFamily="18" charset="0"/>
              </a:rPr>
              <a:t>Анхаарал хандуулсан баярлалаа</a:t>
            </a:r>
            <a:endParaRPr lang="ko-KR" altLang="en-US" sz="6000" dirty="0">
              <a:solidFill>
                <a:schemeClr val="bg1"/>
              </a:solidFill>
              <a:latin typeface="Times New Roman" panose="02020603050405020304" pitchFamily="18" charset="0"/>
              <a:cs typeface="Times New Roman" panose="02020603050405020304" pitchFamily="18" charset="0"/>
            </a:endParaRPr>
          </a:p>
        </p:txBody>
      </p:sp>
      <p:sp>
        <p:nvSpPr>
          <p:cNvPr id="9" name="Freeform 13">
            <a:extLst>
              <a:ext uri="{FF2B5EF4-FFF2-40B4-BE49-F238E27FC236}">
                <a16:creationId xmlns:a16="http://schemas.microsoft.com/office/drawing/2014/main" xmlns="" id="{8237F776-235B-43B7-A208-7106E24CBAFE}"/>
              </a:ext>
            </a:extLst>
          </p:cNvPr>
          <p:cNvSpPr>
            <a:spLocks noChangeAspect="1"/>
          </p:cNvSpPr>
          <p:nvPr/>
        </p:nvSpPr>
        <p:spPr>
          <a:xfrm flipH="1">
            <a:off x="4878758" y="1367871"/>
            <a:ext cx="2434484" cy="1311656"/>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Tree>
    <p:extLst>
      <p:ext uri="{BB962C8B-B14F-4D97-AF65-F5344CB8AC3E}">
        <p14:creationId xmlns:p14="http://schemas.microsoft.com/office/powerpoint/2010/main" val="1832103495"/>
      </p:ext>
    </p:extLst>
  </p:cSld>
  <p:clrMapOvr>
    <a:masterClrMapping/>
  </p:clrMapOvr>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a:dk1>
        <a:sysClr val="windowText" lastClr="000000"/>
      </a:dk1>
      <a:lt1>
        <a:sysClr val="window" lastClr="FFFFFF"/>
      </a:lt1>
      <a:dk2>
        <a:srgbClr val="44546A"/>
      </a:dk2>
      <a:lt2>
        <a:srgbClr val="E7E6E6"/>
      </a:lt2>
      <a:accent1>
        <a:srgbClr val="8AC7D3"/>
      </a:accent1>
      <a:accent2>
        <a:srgbClr val="307689"/>
      </a:accent2>
      <a:accent3>
        <a:srgbClr val="F7C76A"/>
      </a:accent3>
      <a:accent4>
        <a:srgbClr val="F47758"/>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3096</TotalTime>
  <Words>150</Words>
  <Application>Microsoft Office PowerPoint</Application>
  <PresentationFormat>Widescreen</PresentationFormat>
  <Paragraphs>54</Paragraphs>
  <Slides>10</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10</vt:i4>
      </vt:variant>
    </vt:vector>
  </HeadingPairs>
  <TitlesOfParts>
    <vt:vector size="17" baseType="lpstr">
      <vt:lpstr>Arial Unicode MS</vt:lpstr>
      <vt:lpstr>Arial</vt:lpstr>
      <vt:lpstr>Calibri</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Windows User</cp:lastModifiedBy>
  <cp:revision>542</cp:revision>
  <dcterms:created xsi:type="dcterms:W3CDTF">2019-01-14T06:35:35Z</dcterms:created>
  <dcterms:modified xsi:type="dcterms:W3CDTF">2020-11-26T02:39:54Z</dcterms:modified>
</cp:coreProperties>
</file>