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7" r:id="rId6"/>
    <p:sldId id="260" r:id="rId7"/>
    <p:sldId id="261" r:id="rId8"/>
    <p:sldId id="270" r:id="rId9"/>
    <p:sldId id="262" r:id="rId10"/>
    <p:sldId id="263" r:id="rId11"/>
    <p:sldId id="264" r:id="rId12"/>
    <p:sldId id="269" r:id="rId13"/>
    <p:sldId id="272" r:id="rId14"/>
    <p:sldId id="27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35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106.109.100.27\projects\2014\Samsung\BTL_Promotion\8.IT_School\Presentation\IT-School_vers1-1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02AA98-211F-40C2-AA9D-58BCE4328BC3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0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4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0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39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39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63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05979"/>
            <a:ext cx="6553200" cy="6131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16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8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3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106.109.100.27\projects\2014\Samsung\BTL_Promotion\8.IT_School\Presentation\IT-School_vers1-2.jpg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205979"/>
            <a:ext cx="64008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2550"/>
            <a:ext cx="8229600" cy="3242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AA98-211F-40C2-AA9D-58BCE4328BC3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5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597819"/>
            <a:ext cx="7467600" cy="1102519"/>
          </a:xfrm>
        </p:spPr>
        <p:txBody>
          <a:bodyPr/>
          <a:lstStyle/>
          <a:p>
            <a:pPr algn="l"/>
            <a:r>
              <a:rPr lang="ru-RU" dirty="0" smtClean="0"/>
              <a:t>Индивидуальный проект </a:t>
            </a:r>
            <a:br>
              <a:rPr lang="ru-RU" dirty="0" smtClean="0"/>
            </a:br>
            <a:r>
              <a:rPr lang="ru-RU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D - </a:t>
            </a:r>
            <a:r>
              <a:rPr lang="ru-RU" dirty="0" err="1" smtClean="0">
                <a:solidFill>
                  <a:srgbClr val="FFFF00"/>
                </a:solidFill>
              </a:rPr>
              <a:t>платформер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990600" y="3028950"/>
            <a:ext cx="1828800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Город:</a:t>
            </a:r>
          </a:p>
          <a:p>
            <a:pPr algn="r"/>
            <a:r>
              <a:rPr lang="ru-RU" sz="1600" dirty="0" smtClean="0"/>
              <a:t>Площадка: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Учащийся:</a:t>
            </a:r>
          </a:p>
          <a:p>
            <a:pPr algn="r"/>
            <a:r>
              <a:rPr lang="ru-RU" sz="1600" dirty="0" smtClean="0"/>
              <a:t>Преподаватель: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Дата: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895600" y="3028950"/>
            <a:ext cx="3429000" cy="15204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Уфа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УГНТУ</a:t>
            </a:r>
            <a:endParaRPr lang="ru-RU" sz="160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Гумеров Эрик </a:t>
            </a:r>
            <a:r>
              <a:rPr kumimoji="0" lang="ru-RU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Ильдусович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Дружинская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Елена Владимировна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28.05.2021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209550"/>
            <a:ext cx="7467600" cy="1102519"/>
          </a:xfrm>
        </p:spPr>
        <p:txBody>
          <a:bodyPr/>
          <a:lstStyle/>
          <a:p>
            <a:pPr algn="l"/>
            <a:r>
              <a:rPr lang="ru-RU" dirty="0" smtClean="0"/>
              <a:t>Реализация</a:t>
            </a:r>
            <a:r>
              <a:rPr lang="en-US" dirty="0" smtClean="0"/>
              <a:t>: </a:t>
            </a:r>
            <a:r>
              <a:rPr lang="ru-RU" dirty="0" smtClean="0"/>
              <a:t>сложности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1096906"/>
            <a:ext cx="6705600" cy="1314450"/>
          </a:xfrm>
        </p:spPr>
        <p:txBody>
          <a:bodyPr/>
          <a:lstStyle/>
          <a:p>
            <a:r>
              <a:rPr lang="ru-RU" dirty="0" smtClean="0"/>
              <a:t>Реализация платформ</a:t>
            </a:r>
            <a:r>
              <a:rPr lang="en-US" dirty="0" smtClean="0"/>
              <a:t> </a:t>
            </a:r>
            <a:r>
              <a:rPr lang="ru-RU" dirty="0" smtClean="0"/>
              <a:t>в будущем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769011"/>
            <a:ext cx="3810000" cy="30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5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209550"/>
            <a:ext cx="7467600" cy="1102519"/>
          </a:xfrm>
        </p:spPr>
        <p:txBody>
          <a:bodyPr/>
          <a:lstStyle/>
          <a:p>
            <a:pPr algn="l"/>
            <a:r>
              <a:rPr lang="ru-RU" dirty="0" smtClean="0"/>
              <a:t>Реализация</a:t>
            </a:r>
            <a:r>
              <a:rPr lang="en-US" dirty="0" smtClean="0"/>
              <a:t>: </a:t>
            </a:r>
            <a:r>
              <a:rPr lang="ru-RU" dirty="0" smtClean="0"/>
              <a:t>сложности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1096906"/>
            <a:ext cx="6705600" cy="1314450"/>
          </a:xfrm>
        </p:spPr>
        <p:txBody>
          <a:bodyPr/>
          <a:lstStyle/>
          <a:p>
            <a:r>
              <a:rPr lang="ru-RU" dirty="0" err="1" smtClean="0"/>
              <a:t>Мультитач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62150"/>
            <a:ext cx="4191000" cy="29630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962150"/>
            <a:ext cx="4065673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209550"/>
            <a:ext cx="7467600" cy="1102519"/>
          </a:xfrm>
        </p:spPr>
        <p:txBody>
          <a:bodyPr/>
          <a:lstStyle/>
          <a:p>
            <a:pPr algn="l"/>
            <a:r>
              <a:rPr lang="ru-RU" dirty="0" smtClean="0"/>
              <a:t>Реализация</a:t>
            </a:r>
            <a:r>
              <a:rPr lang="en-US" dirty="0" smtClean="0"/>
              <a:t>: </a:t>
            </a:r>
            <a:r>
              <a:rPr lang="ru-RU" dirty="0" smtClean="0"/>
              <a:t>сложности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1096906"/>
            <a:ext cx="6705600" cy="1314450"/>
          </a:xfrm>
        </p:spPr>
        <p:txBody>
          <a:bodyPr/>
          <a:lstStyle/>
          <a:p>
            <a:r>
              <a:rPr lang="ru-RU" dirty="0" smtClean="0"/>
              <a:t>Переход по экранам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63" y="1885950"/>
            <a:ext cx="7189873" cy="304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209550"/>
            <a:ext cx="7467600" cy="1102519"/>
          </a:xfrm>
        </p:spPr>
        <p:txBody>
          <a:bodyPr/>
          <a:lstStyle/>
          <a:p>
            <a:pPr algn="l"/>
            <a:r>
              <a:rPr lang="ru-RU" dirty="0" smtClean="0"/>
              <a:t>Перспективы</a:t>
            </a:r>
            <a:r>
              <a:rPr lang="en-US" dirty="0" smtClean="0"/>
              <a:t>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1096906"/>
            <a:ext cx="6705600" cy="1314450"/>
          </a:xfrm>
        </p:spPr>
        <p:txBody>
          <a:bodyPr/>
          <a:lstStyle/>
          <a:p>
            <a:r>
              <a:rPr lang="ru-RU" dirty="0" smtClean="0"/>
              <a:t>Дерево умений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54131"/>
            <a:ext cx="4419600" cy="309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209550"/>
            <a:ext cx="7467600" cy="1102519"/>
          </a:xfrm>
        </p:spPr>
        <p:txBody>
          <a:bodyPr/>
          <a:lstStyle/>
          <a:p>
            <a:pPr algn="l"/>
            <a:r>
              <a:rPr lang="ru-RU" dirty="0" smtClean="0"/>
              <a:t>Перспективы</a:t>
            </a:r>
            <a:r>
              <a:rPr lang="en-US" dirty="0" smtClean="0"/>
              <a:t>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1096906"/>
            <a:ext cx="6705600" cy="1314450"/>
          </a:xfrm>
        </p:spPr>
        <p:txBody>
          <a:bodyPr/>
          <a:lstStyle/>
          <a:p>
            <a:r>
              <a:rPr lang="ru-RU" dirty="0" smtClean="0"/>
              <a:t>Инвентарь и предметы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62150"/>
            <a:ext cx="3556833" cy="282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209550"/>
            <a:ext cx="7467600" cy="1102519"/>
          </a:xfrm>
        </p:spPr>
        <p:txBody>
          <a:bodyPr/>
          <a:lstStyle/>
          <a:p>
            <a:pPr algn="l"/>
            <a:r>
              <a:rPr lang="ru-RU" dirty="0" smtClean="0"/>
              <a:t>Идея проекта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7800" y="2190750"/>
            <a:ext cx="6400800" cy="1314450"/>
          </a:xfrm>
        </p:spPr>
        <p:txBody>
          <a:bodyPr/>
          <a:lstStyle/>
          <a:p>
            <a:r>
              <a:rPr lang="ru-RU" dirty="0" smtClean="0"/>
              <a:t>Создать </a:t>
            </a:r>
            <a:r>
              <a:rPr lang="ru-RU" dirty="0"/>
              <a:t>игру с удобным кодом для дальнейших нововведений</a:t>
            </a:r>
          </a:p>
        </p:txBody>
      </p:sp>
    </p:spTree>
    <p:extLst>
      <p:ext uri="{BB962C8B-B14F-4D97-AF65-F5344CB8AC3E}">
        <p14:creationId xmlns:p14="http://schemas.microsoft.com/office/powerpoint/2010/main" val="17681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209550"/>
            <a:ext cx="7467600" cy="1102519"/>
          </a:xfrm>
        </p:spPr>
        <p:txBody>
          <a:bodyPr/>
          <a:lstStyle/>
          <a:p>
            <a:pPr algn="l"/>
            <a:r>
              <a:rPr lang="ru-RU" dirty="0" smtClean="0"/>
              <a:t>Цели проекта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7800" y="1885950"/>
            <a:ext cx="6705600" cy="1314450"/>
          </a:xfrm>
        </p:spPr>
        <p:txBody>
          <a:bodyPr/>
          <a:lstStyle/>
          <a:p>
            <a:r>
              <a:rPr lang="ru-RU" dirty="0" smtClean="0"/>
              <a:t>Развлечение для детей и подростков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11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209550"/>
            <a:ext cx="7467600" cy="1102519"/>
          </a:xfrm>
        </p:spPr>
        <p:txBody>
          <a:bodyPr/>
          <a:lstStyle/>
          <a:p>
            <a:pPr algn="l"/>
            <a:r>
              <a:rPr lang="ru-RU" dirty="0" smtClean="0"/>
              <a:t>Эскиз экрана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7625" y="4330051"/>
            <a:ext cx="2816352" cy="68463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2050" name="Picture 2" descr="https://sun9-40.userapi.com/impg/EBeQEm8O13n721ngvGKLyrkpuACudHGoiY29_w/L4CtkhNkfDI.jpg?size=1600x738&amp;quality=96&amp;sign=a443245b2ce89ab680f4cc178b24799f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81150"/>
            <a:ext cx="6448838" cy="297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33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209550"/>
            <a:ext cx="7162800" cy="1102519"/>
          </a:xfrm>
        </p:spPr>
        <p:txBody>
          <a:bodyPr/>
          <a:lstStyle/>
          <a:p>
            <a:pPr algn="l"/>
            <a:r>
              <a:rPr lang="ru-RU" sz="3000" dirty="0" smtClean="0"/>
              <a:t>Диаграмма основных классов</a:t>
            </a:r>
            <a:endParaRPr lang="en-US" sz="3000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7625" y="4330051"/>
            <a:ext cx="2816352" cy="68463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03905"/>
            <a:ext cx="5486400" cy="35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209550"/>
            <a:ext cx="7467600" cy="1102519"/>
          </a:xfrm>
        </p:spPr>
        <p:txBody>
          <a:bodyPr/>
          <a:lstStyle/>
          <a:p>
            <a:pPr algn="l"/>
            <a:r>
              <a:rPr lang="ru-RU" dirty="0" smtClean="0"/>
              <a:t>Реализация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1096906"/>
            <a:ext cx="6705600" cy="1314450"/>
          </a:xfrm>
        </p:spPr>
        <p:txBody>
          <a:bodyPr/>
          <a:lstStyle/>
          <a:p>
            <a:r>
              <a:rPr lang="en-US" dirty="0" err="1" smtClean="0"/>
              <a:t>SurfaceView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Canvas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93774"/>
            <a:ext cx="67151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209550"/>
            <a:ext cx="7467600" cy="1102519"/>
          </a:xfrm>
        </p:spPr>
        <p:txBody>
          <a:bodyPr/>
          <a:lstStyle/>
          <a:p>
            <a:pPr algn="l"/>
            <a:r>
              <a:rPr lang="ru-RU" dirty="0" smtClean="0"/>
              <a:t>Реализация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1096906"/>
            <a:ext cx="6705600" cy="1314450"/>
          </a:xfrm>
        </p:spPr>
        <p:txBody>
          <a:bodyPr/>
          <a:lstStyle/>
          <a:p>
            <a:r>
              <a:rPr lang="en-US" dirty="0" smtClean="0"/>
              <a:t>draw </a:t>
            </a:r>
            <a:r>
              <a:rPr lang="ru-RU" dirty="0" smtClean="0"/>
              <a:t>и </a:t>
            </a:r>
            <a:r>
              <a:rPr lang="en-US" dirty="0" smtClean="0"/>
              <a:t>update </a:t>
            </a:r>
            <a:r>
              <a:rPr lang="ru-RU" dirty="0" smtClean="0"/>
              <a:t>методы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93" y="1754131"/>
            <a:ext cx="5967413" cy="31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209550"/>
            <a:ext cx="7467600" cy="1102519"/>
          </a:xfrm>
        </p:spPr>
        <p:txBody>
          <a:bodyPr/>
          <a:lstStyle/>
          <a:p>
            <a:pPr algn="l"/>
            <a:r>
              <a:rPr lang="ru-RU" dirty="0" smtClean="0"/>
              <a:t>Реализация</a:t>
            </a:r>
            <a:r>
              <a:rPr lang="en-US" dirty="0" smtClean="0"/>
              <a:t>:</a:t>
            </a:r>
            <a:r>
              <a:rPr lang="ru-RU" dirty="0" smtClean="0"/>
              <a:t> сложности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1096906"/>
            <a:ext cx="6705600" cy="1314450"/>
          </a:xfrm>
        </p:spPr>
        <p:txBody>
          <a:bodyPr/>
          <a:lstStyle/>
          <a:p>
            <a:r>
              <a:rPr lang="ru-RU" dirty="0" smtClean="0"/>
              <a:t>Прыжок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62150"/>
            <a:ext cx="7296150" cy="333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647950"/>
            <a:ext cx="4162425" cy="20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209550"/>
            <a:ext cx="7467600" cy="1102519"/>
          </a:xfrm>
        </p:spPr>
        <p:txBody>
          <a:bodyPr/>
          <a:lstStyle/>
          <a:p>
            <a:pPr algn="l"/>
            <a:r>
              <a:rPr lang="ru-RU" dirty="0" smtClean="0"/>
              <a:t>Реализация</a:t>
            </a:r>
            <a:r>
              <a:rPr lang="en-US" dirty="0" smtClean="0"/>
              <a:t>: </a:t>
            </a:r>
            <a:r>
              <a:rPr lang="ru-RU" dirty="0" smtClean="0"/>
              <a:t>сложности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1096906"/>
            <a:ext cx="6705600" cy="1314450"/>
          </a:xfrm>
        </p:spPr>
        <p:txBody>
          <a:bodyPr/>
          <a:lstStyle/>
          <a:p>
            <a:r>
              <a:rPr lang="ru-RU" dirty="0" smtClean="0"/>
              <a:t>Реализация платформ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09750"/>
            <a:ext cx="5057667" cy="311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87</Words>
  <Application>Microsoft Office PowerPoint</Application>
  <PresentationFormat>Экран (16:9)</PresentationFormat>
  <Paragraphs>35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Индивидуальный проект  2D - платформер</vt:lpstr>
      <vt:lpstr>Идея проекта</vt:lpstr>
      <vt:lpstr>Цели проекта</vt:lpstr>
      <vt:lpstr>Эскиз экрана</vt:lpstr>
      <vt:lpstr>Диаграмма основных классов</vt:lpstr>
      <vt:lpstr>Реализация</vt:lpstr>
      <vt:lpstr>Реализация</vt:lpstr>
      <vt:lpstr>Реализация: сложности</vt:lpstr>
      <vt:lpstr>Реализация: сложности</vt:lpstr>
      <vt:lpstr>Реализация: сложности</vt:lpstr>
      <vt:lpstr>Реализация: сложности</vt:lpstr>
      <vt:lpstr>Реализация: сложности</vt:lpstr>
      <vt:lpstr>Перспективы:</vt:lpstr>
      <vt:lpstr>Перспективы: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Эрик Гумеров</cp:lastModifiedBy>
  <cp:revision>16</cp:revision>
  <dcterms:created xsi:type="dcterms:W3CDTF">2014-12-09T14:15:18Z</dcterms:created>
  <dcterms:modified xsi:type="dcterms:W3CDTF">2021-05-27T16:22:52Z</dcterms:modified>
</cp:coreProperties>
</file>