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C17F-C0B3-A262-A6FF-5CBE12E5F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867C-6035-EF20-0339-F64C1C2B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28DA-D811-7DF8-E11A-FA4F8D7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51E6-5891-EBE0-2ABA-C63DECD8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5372-14D6-E838-F693-E652090A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7BBC-E3EF-B0E7-6F39-69DA95A4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9BF3-6E55-1CC4-8A9E-6DE0B024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EF37-96CC-220A-4523-4FC1CE88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BA59-DE80-6F03-695E-0558389A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292C-3E46-7CC8-6374-50366865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AA0A-2028-46E7-31DF-B0F1FB3E7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1A38-E194-8C69-E57D-F063C103F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582D-A481-BF38-60C0-E3E29F73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B83C-01F6-6D00-5998-04E3E07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1AF2-B1C4-ED6A-5A00-63BE35A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6232-57C2-B92E-BF70-6B85644A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5828-2F4E-BAEA-6792-167E514B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3D98-1E95-89EC-1BBB-DF646E70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6F4-5DBD-0040-8789-103FB179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816A-8B62-4AA4-1279-067ED74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FF00-DD7A-D744-C42C-FDB44E59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9E9F-DFA3-6545-7666-C5114A63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DD08-4D6B-CF93-EF82-AFBCADF1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A11E-7C0B-2EA0-959A-6894939E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9163-A123-5D5A-6536-21F379FE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9098-3B39-3F32-6252-40AEF287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32-71CD-9C11-768A-01FCCA8A3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44C9-E6BB-229D-997B-AA67A6258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08EA-2E0B-E6D3-43E3-9B6436C9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5568-2BBD-40BE-347E-5AFE81B1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2A3F-DBDC-607C-F2A8-F5D54F6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92CF-3A77-8DDC-1AF8-777A79E8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F962-8762-FB0D-617C-CEA9B114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CBCD-8F52-A163-83D3-B5913E85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90285-357B-7B6D-8D17-CD4BE2699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ED7F2-89F9-21CD-6579-53AED4DE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71744-869F-346F-9B99-5A7813F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EE89-B4FE-1878-9497-5A1F83F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2D52-C051-83D6-2625-EDFEC8D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9AA-579A-7166-203A-A866EE51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35191-20CE-D5F0-D46C-35A2C14E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97EF2-69AE-E2E2-927D-06E4F5C9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899C7-24AA-2685-1BF7-3E0637D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4DCEE-BB4A-1BB9-0F56-EF94AA9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D227D-647F-473A-71FF-49D5B2E7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B76F1-8ACF-9A26-D7B7-0FF45B8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061E-96F6-A259-681C-ADBEA2CB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288D-E9E4-F952-3FA7-120B77D0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28AC-32B4-62FF-D4B6-0EE2DB3C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127DF-A09C-044F-E020-DF9FD566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EAC2-44AC-D8DF-4885-38D45A15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5B5D-6C34-7880-8744-37E00FB1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259-C027-A729-F53D-A9826A09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144E-C628-39DA-C43F-FF0994E1C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F0DA-5C9F-8C30-C0B1-F0CAC777C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B639-5301-2FF3-AC30-23F2333C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F3ED8-70B7-397F-F797-774646D7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900B-228F-6D8A-CBF8-EAD2DF8F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E0F95-1A5F-C747-B6D2-1D9975B5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413A4-BBF1-8BFA-8C4E-623FC241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3515-5CB2-DD12-F49B-4C33A345D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227A-F54F-4ED5-BBB3-426A580D2EC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07A1-9908-6AB8-6F6E-3A29877C3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5A7B-B912-0C11-0AC5-2C79020F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9830-7645-4D8F-A775-48D8E0C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54B6-9B71-5212-FD7E-E03D2B821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06B01-48BB-56FB-68D1-001714A49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29A7-6555-3DAA-3309-E57E2F64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first topic – Solar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9F5A-1527-D500-D7D7-33F02016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Planets</a:t>
            </a:r>
          </a:p>
          <a:p>
            <a:pPr lvl="1"/>
            <a:r>
              <a:rPr lang="en-US" dirty="0"/>
              <a:t>Mars</a:t>
            </a:r>
          </a:p>
          <a:p>
            <a:pPr lvl="1"/>
            <a:r>
              <a:rPr lang="en-US" dirty="0"/>
              <a:t>Earth</a:t>
            </a:r>
          </a:p>
          <a:p>
            <a:pPr lvl="1"/>
            <a:r>
              <a:rPr lang="en-US" dirty="0"/>
              <a:t>Venus</a:t>
            </a:r>
          </a:p>
          <a:p>
            <a:pPr lvl="1"/>
            <a:r>
              <a:rPr lang="en-US"/>
              <a:t>Jupiter</a:t>
            </a:r>
            <a:endParaRPr lang="en-US" dirty="0"/>
          </a:p>
        </p:txBody>
      </p:sp>
      <p:pic>
        <p:nvPicPr>
          <p:cNvPr id="1026" name="Picture 2" descr="Image result for Mars">
            <a:extLst>
              <a:ext uri="{FF2B5EF4-FFF2-40B4-BE49-F238E27FC236}">
                <a16:creationId xmlns:a16="http://schemas.microsoft.com/office/drawing/2014/main" id="{F912F8A3-5EA9-E016-5FAA-30F36D4A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018" y="1690688"/>
            <a:ext cx="2895137" cy="28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2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A0A3-B369-E3D8-14F7-0567CF1A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6619-2AFF-482E-01BD-113D22E4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/>
              <a:t>new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7281-CC09-69E6-979D-6CFD59CB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7A869-ED56-891C-D9A2-BEB6AA913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468809"/>
              </p:ext>
            </p:extLst>
          </p:nvPr>
        </p:nvGraphicFramePr>
        <p:xfrm>
          <a:off x="861134" y="1825625"/>
          <a:ext cx="326903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913">
                  <a:extLst>
                    <a:ext uri="{9D8B030D-6E8A-4147-A177-3AD203B41FA5}">
                      <a16:colId xmlns:a16="http://schemas.microsoft.com/office/drawing/2014/main" val="2878723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19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Navigation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unique users in millions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2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154.6468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Maps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25.87361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Waze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09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23.49442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Maps*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6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Mapquest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79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5.055762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Earth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Yahoo! Maps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3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B885-BFC0-A79E-FEC9-CE05A23F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CD417-8796-796C-CF32-093388AD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23" y="1934063"/>
            <a:ext cx="4841305" cy="2555502"/>
          </a:xfrm>
        </p:spPr>
      </p:pic>
    </p:spTree>
    <p:extLst>
      <p:ext uri="{BB962C8B-B14F-4D97-AF65-F5344CB8AC3E}">
        <p14:creationId xmlns:p14="http://schemas.microsoft.com/office/powerpoint/2010/main" val="312656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ED9-2BE7-9DD3-4DFE-7A8A238E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5942-6593-0F4D-A5D5-232E25FA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r>
              <a:rPr lang="en-US" dirty="0"/>
              <a:t>Text </a:t>
            </a:r>
          </a:p>
          <a:p>
            <a:r>
              <a:rPr lang="en-US" dirty="0"/>
              <a:t>2sdffs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Sd</a:t>
            </a:r>
          </a:p>
          <a:p>
            <a:r>
              <a:rPr lang="en-US" dirty="0" err="1"/>
              <a:t>Fsd</a:t>
            </a:r>
            <a:endParaRPr lang="en-US" dirty="0"/>
          </a:p>
          <a:p>
            <a:r>
              <a:rPr lang="en-US"/>
              <a:t>F</a:t>
            </a:r>
          </a:p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62EA99E-B60C-AC9F-3530-6831DCCA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23" y="1934063"/>
            <a:ext cx="4841305" cy="25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Hello</vt:lpstr>
      <vt:lpstr>This is the first topic – Solar systems</vt:lpstr>
      <vt:lpstr>Distance</vt:lpstr>
      <vt:lpstr>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Lakshan Costa</dc:creator>
  <cp:lastModifiedBy>Lakshan Costa</cp:lastModifiedBy>
  <cp:revision>8</cp:revision>
  <dcterms:created xsi:type="dcterms:W3CDTF">2022-11-26T04:05:48Z</dcterms:created>
  <dcterms:modified xsi:type="dcterms:W3CDTF">2022-12-19T14:36:04Z</dcterms:modified>
</cp:coreProperties>
</file>