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47CB-401C-0192-9068-00683AAB5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87E30-940E-052C-9666-62A5E35AA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0ED97-1263-F277-8604-C557530F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8AB9-9A3F-4D1C-A4F6-02AF2FCDCD4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ACB72-8EAA-566C-8295-5D3C7BB0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E34A-CDB3-245D-868F-74505F32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31F1-CB3C-4458-8945-102AADCE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FD79-4FA3-E697-15CF-4AE476CF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E7437-0DF1-EDAD-7542-ED1882D5E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20E48-7074-8CCA-1A09-4F0D160F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8AB9-9A3F-4D1C-A4F6-02AF2FCDCD4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AE192-2EDC-818C-173A-EFD6D49B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9912A-84C1-8C85-3BFA-A5FB9CDD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31F1-CB3C-4458-8945-102AADCE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0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540C7-2EC0-0534-8A65-1EE0887BB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45435-16FB-DECF-A682-1B8C07972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9C2BF-F861-8EB9-0208-9058FD60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8AB9-9A3F-4D1C-A4F6-02AF2FCDCD4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D73AF-FAC0-33E8-857D-DFCDDAED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89485-E78F-7661-BD22-78E90E14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31F1-CB3C-4458-8945-102AADCE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6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9EBE-F01A-2B21-B218-039EB0CF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A7743-44FF-C6FD-44A5-B5761D1EF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A021F-7720-7A52-C1E2-AA7E9FF1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8AB9-9A3F-4D1C-A4F6-02AF2FCDCD4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B194D-4A18-1D33-ECC9-4C1BD062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85D1A-F050-B32C-D2B6-D5564480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31F1-CB3C-4458-8945-102AADCE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4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7162-FF00-69B9-273D-BDA30C06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62109-046F-B7C4-47B0-59DBCF10B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CFBE6-D0B9-47F0-D3C7-71038646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8AB9-9A3F-4D1C-A4F6-02AF2FCDCD4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85582-B131-F02B-1424-BA198DF7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F35FC-2BAB-7375-869F-48D418DC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31F1-CB3C-4458-8945-102AADCE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6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D6EC-ECE0-449D-8654-F0FBF14D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C5698-EADB-D417-740A-8C37EB8AC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A3C32-0003-5690-A87F-F0B366669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605FE-47B5-B277-9DE2-39ADCC40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8AB9-9A3F-4D1C-A4F6-02AF2FCDCD4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DA-49C4-06AC-9A5D-C933EE69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11AAA-F50B-E904-549D-8858AEE7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31F1-CB3C-4458-8945-102AADCE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7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2C47-A68C-0196-7C00-D351949C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92C8F-B86D-BCAE-3BC3-DE8421FB5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A08B9-4B7E-C263-DAA9-B65ECE4F1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06902-D576-DFC2-1F0B-709A69240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51D1C-DA8D-0533-3169-2CEB8C4CB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E9049-46CD-C44E-4E45-83596E53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8AB9-9A3F-4D1C-A4F6-02AF2FCDCD4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CADDF6-9E32-8508-41FB-D7C5035A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2D54E-E9BD-EE43-CE8F-7FD215AF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31F1-CB3C-4458-8945-102AADCE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0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F07B-119E-EC8A-AC76-E2EBBB3F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B8DAC-E69F-5E2E-92AB-54992FCE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8AB9-9A3F-4D1C-A4F6-02AF2FCDCD4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DE5C2-2AEE-14C2-7D8C-AE52DAEA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34AAD-9EB6-A01D-DDCA-8194B778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31F1-CB3C-4458-8945-102AADCE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2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C84DF-C391-F08F-E34F-9FAB9959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8AB9-9A3F-4D1C-A4F6-02AF2FCDCD4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EC975-1591-188C-E0F7-2EE6C5247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3BE6D-D81C-78AD-0F27-1BD96AFF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31F1-CB3C-4458-8945-102AADCE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1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4464-264C-6E1B-59D8-3C4ACEFA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43A91-BE3F-88CE-0FBE-ECF2A5622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363FF-B3A3-D26F-AE02-E2CEF7DA6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92439-7B12-FE90-7D09-57764E63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8AB9-9A3F-4D1C-A4F6-02AF2FCDCD4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3D335-B9B6-85EE-494C-29D1053E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24DDA-7472-A67F-EDDD-6CC0BDF7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31F1-CB3C-4458-8945-102AADCE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9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B4C8-A9C3-EE65-6072-9536A0EC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45700-77B9-2CA8-6D55-AECBF3ABC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6AD2A-1366-86E2-73BD-6B3A8C8A0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3A5B8-16FE-E97A-FD4F-814EE9DE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8AB9-9A3F-4D1C-A4F6-02AF2FCDCD4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A839F-E543-B5F3-E16E-26A2EB70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79CB8-D2D0-585D-AA6E-2D76ECF3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31F1-CB3C-4458-8945-102AADCE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6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29015-6F07-9FF8-B403-5C30FEFD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67E60-CAAC-AB8A-3E79-4E75D0753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A5E5C-DE68-B4CF-3E46-FF2EAE3DF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88AB9-9A3F-4D1C-A4F6-02AF2FCDCD4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B0E1-F112-4088-72A2-7560145D8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9FA7C-7A1F-16F2-829A-769CEB7AD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931F1-CB3C-4458-8945-102AADCE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1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C604E1-F929-B6F3-DB70-10F902A1736A}"/>
              </a:ext>
            </a:extLst>
          </p:cNvPr>
          <p:cNvSpPr txBox="1"/>
          <p:nvPr/>
        </p:nvSpPr>
        <p:spPr>
          <a:xfrm>
            <a:off x="2381682" y="2644170"/>
            <a:ext cx="74286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i="0" dirty="0" err="1">
                <a:effectLst/>
                <a:latin typeface="open sans" panose="020B0606030504020204" pitchFamily="34" charset="0"/>
              </a:rPr>
              <a:t>ScriptGenAI</a:t>
            </a:r>
            <a:endParaRPr lang="en-US" sz="8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37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B977-6973-637E-0A28-7E74BBDF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5978106" cy="5768256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Roboto" panose="02000000000000000000" pitchFamily="2" charset="0"/>
              </a:rPr>
              <a:t>We make informative script for your presentation slide deck</a:t>
            </a:r>
            <a:br>
              <a:rPr lang="en-US" b="1" i="0" dirty="0">
                <a:effectLst/>
                <a:latin typeface="Roboto" panose="02000000000000000000" pitchFamily="2" charset="0"/>
              </a:rPr>
            </a:br>
            <a:r>
              <a:rPr lang="en-US" b="1" i="0" dirty="0" err="1">
                <a:effectLst/>
                <a:latin typeface="open sans" panose="020B0606030504020204" pitchFamily="34" charset="0"/>
              </a:rPr>
              <a:t>ScriptGenAI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 allows to upload a slide deck and generate</a:t>
            </a:r>
            <a:br>
              <a:rPr lang="en-US" b="1" i="0" dirty="0">
                <a:effectLst/>
                <a:latin typeface="open sans" panose="020B0606030504020204" pitchFamily="34" charset="0"/>
              </a:rPr>
            </a:br>
            <a:r>
              <a:rPr lang="en-US" b="1" i="0" dirty="0">
                <a:effectLst/>
                <a:latin typeface="open sans" panose="020B0606030504020204" pitchFamily="34" charset="0"/>
              </a:rPr>
              <a:t>a complete script to deliver an excellent presentation out of it.</a:t>
            </a:r>
            <a:br>
              <a:rPr lang="en-US" b="1" i="0" dirty="0"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6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AF307DD3-09CB-F350-8FE4-B547377E7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024" y="1930945"/>
            <a:ext cx="2695951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2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og sitting in the grass&#10;&#10;Description automatically generated with medium confidence">
            <a:extLst>
              <a:ext uri="{FF2B5EF4-FFF2-40B4-BE49-F238E27FC236}">
                <a16:creationId xmlns:a16="http://schemas.microsoft.com/office/drawing/2014/main" id="{97B77BA2-0D18-F358-07C6-AE9739ADF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28575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98D3DD9-713F-0C48-16D0-7761F0EE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31" y="1351555"/>
            <a:ext cx="5138938" cy="47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5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Roboto</vt:lpstr>
      <vt:lpstr>Office Theme</vt:lpstr>
      <vt:lpstr>PowerPoint Presentation</vt:lpstr>
      <vt:lpstr>We make informative script for your presentation slide deck ScriptGenAI allows to upload a slide deck and generate a complete script to deliver an excellent presentation out of it.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Purindu 20210379</dc:creator>
  <cp:lastModifiedBy>Purindu 20210379</cp:lastModifiedBy>
  <cp:revision>4</cp:revision>
  <dcterms:created xsi:type="dcterms:W3CDTF">2023-04-02T07:20:44Z</dcterms:created>
  <dcterms:modified xsi:type="dcterms:W3CDTF">2023-04-02T08:44:23Z</dcterms:modified>
</cp:coreProperties>
</file>