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B2B2"/>
    <a:srgbClr val="708CB4"/>
    <a:srgbClr val="B80000"/>
    <a:srgbClr val="FA7E7E"/>
    <a:srgbClr val="F49C84"/>
    <a:srgbClr val="FCFFFF"/>
    <a:srgbClr val="CEF2FF"/>
    <a:srgbClr val="AED0F5"/>
    <a:srgbClr val="8BAAD6"/>
    <a:srgbClr val="F1D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 showGuides="1">
      <p:cViewPr>
        <p:scale>
          <a:sx n="98" d="100"/>
          <a:sy n="98" d="100"/>
        </p:scale>
        <p:origin x="4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33B18-6915-15AF-9401-B40059AAD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CDDEDC-DF69-6615-26EA-43DFB7C08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D773B-A60D-F2A3-7BF7-7DD6AAB4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FA7F-A299-4028-8BE0-AA9C69BC1602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CDA5F1-3BEF-A1D8-34AE-E1D177B0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6940D-DFC5-8142-8EA6-D6316A8C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B794-787E-4733-B5E4-A451EBC4B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3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12C3D-F998-7430-7C96-6C08FC2B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6BF36D-9174-351F-D78D-1137A1113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CB6D6-593A-7899-E764-E5DFC3E8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FA7F-A299-4028-8BE0-AA9C69BC1602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63392-5EB0-7236-D5F2-915EC27C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EEE09-4CB2-3627-95B8-32CC4746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B794-787E-4733-B5E4-A451EBC4B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01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C85276-EBBD-19F2-588D-BC357190D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5C2C9-3116-FD51-7766-85E1B8D3F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5D432-5D7E-DE37-B2DA-92E21A76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FA7F-A299-4028-8BE0-AA9C69BC1602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85D47-71C5-6BE7-3213-5B68D405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BF9F7-031A-D109-F3E1-5E9689D3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B794-787E-4733-B5E4-A451EBC4B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11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0F23F-563E-3B2D-586E-DC220F34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CD92A-D860-D82C-5BB7-9E519BAB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4DE1E-1DC5-97D3-5150-B45AF3F6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FA7F-A299-4028-8BE0-AA9C69BC1602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90B02-1206-4D61-BB6B-398D0A83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97D89-8796-C02C-6EE2-322266BD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B794-787E-4733-B5E4-A451EBC4B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37710-3F52-5999-8F70-D97560C0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BA26DD-9146-B506-D3D1-D331FCDA9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4C683-351A-C706-E5E6-3ADBD055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FA7F-A299-4028-8BE0-AA9C69BC1602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E43C0-9936-0B7A-AE09-A96AE3B7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5C9ED-9433-521A-F93B-91237F2B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B794-787E-4733-B5E4-A451EBC4B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53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88BB8-BCBE-7542-2B7B-672A38EE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CB35-AA37-BC7E-F3C7-BB9182E0F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2EF533-AF70-A036-F30A-912D4F6ED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00A3F1-ED1F-8889-1BA7-62CF8A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FA7F-A299-4028-8BE0-AA9C69BC1602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DA054E-6289-551E-EE0B-369F311F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120A98-1DBE-732F-B417-E1DC9D83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B794-787E-4733-B5E4-A451EBC4B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38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43005-255F-EBFB-1C24-25A93072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66C856-3D54-F826-F20A-B4F5A7EDE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0D936-4717-51FA-C6C4-749C8A76F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642346-9809-A3CA-47FA-0EF0FF189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8A616A-74A4-C999-F030-3F60F50C6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1AFF18-D644-DD1C-4F48-B86DC4C3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FA7F-A299-4028-8BE0-AA9C69BC1602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658A45-6428-77FA-714E-FAD5183D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098A51-15F0-A09F-130D-A4B82F8A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B794-787E-4733-B5E4-A451EBC4B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92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0D816-1926-37BD-30C3-75CC36DF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EBB73B-7931-B5DC-E766-9061B50D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FA7F-A299-4028-8BE0-AA9C69BC1602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A41F4B-60E5-23CE-880C-799C89664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978E47-BBF2-79DF-2F64-C7E39461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B794-787E-4733-B5E4-A451EBC4B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0C4D96-BA8E-4907-DCB6-D1415093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FA7F-A299-4028-8BE0-AA9C69BC1602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6B42A4-04E5-5264-9735-BA610752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F3E554-3D83-C6C7-11EA-2613876E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B794-787E-4733-B5E4-A451EBC4B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42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C1784-0BA0-7290-B0C1-7B1D8829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48638-A4D0-C8FC-3CBF-A2048D1A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308645-615C-FD68-9D93-94C6C3363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A6928B-A6E0-B7BF-8C9D-19ED4C50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FA7F-A299-4028-8BE0-AA9C69BC1602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8A2D9-9F40-3698-5C7F-F759C076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8DA17F-BF7C-780E-A1C8-EFCA6677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B794-787E-4733-B5E4-A451EBC4B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52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30DAF-5844-2180-C014-B2112E8C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4BA4F8-D24C-564C-D1DB-27C482631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7F33-990A-C82B-FB64-DB1E09AC4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64CC26-055A-3FCE-60CB-3146E212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FA7F-A299-4028-8BE0-AA9C69BC1602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D27D8-F7A8-B0CB-5818-1C8ADA44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65D755-FAAA-69F0-3BD7-43934E1C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B794-787E-4733-B5E4-A451EBC4B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7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B121BC-51AC-55EE-B2A4-66C3F614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A993C5-BE92-B21A-752F-445445B1C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D337AA-ACF0-A8F2-EF77-F8B75EDA7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FA7F-A299-4028-8BE0-AA9C69BC1602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70519-8BBA-4A21-B96D-8DEE28E1B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D520A-4E91-9234-EF20-7388FC8DF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BB794-787E-4733-B5E4-A451EBC4B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52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F528CD9-FE75-373B-FD8A-2A305CAF646F}"/>
              </a:ext>
            </a:extLst>
          </p:cNvPr>
          <p:cNvSpPr txBox="1">
            <a:spLocks/>
          </p:cNvSpPr>
          <p:nvPr/>
        </p:nvSpPr>
        <p:spPr>
          <a:xfrm>
            <a:off x="723590" y="1046070"/>
            <a:ext cx="10046802" cy="7971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600442-B538-2BA2-0319-DD7C5864D1D9}"/>
              </a:ext>
            </a:extLst>
          </p:cNvPr>
          <p:cNvSpPr txBox="1"/>
          <p:nvPr/>
        </p:nvSpPr>
        <p:spPr>
          <a:xfrm>
            <a:off x="1409822" y="1133795"/>
            <a:ext cx="1413476" cy="591145"/>
          </a:xfrm>
          <a:prstGeom prst="roundRect">
            <a:avLst>
              <a:gd name="adj" fmla="val 3845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目标层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CF7BEF-043C-5B94-EA0B-982CB1C0516B}"/>
              </a:ext>
            </a:extLst>
          </p:cNvPr>
          <p:cNvSpPr/>
          <p:nvPr/>
        </p:nvSpPr>
        <p:spPr>
          <a:xfrm>
            <a:off x="723590" y="2077548"/>
            <a:ext cx="10046802" cy="27403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1D5FF0-B943-8E98-0D26-8F64B0B9573E}"/>
              </a:ext>
            </a:extLst>
          </p:cNvPr>
          <p:cNvSpPr txBox="1"/>
          <p:nvPr/>
        </p:nvSpPr>
        <p:spPr>
          <a:xfrm>
            <a:off x="1453130" y="3142709"/>
            <a:ext cx="1334798" cy="510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逃逸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C9A464-3EF1-859A-79DC-DE8AEFBC6BD9}"/>
              </a:ext>
            </a:extLst>
          </p:cNvPr>
          <p:cNvSpPr txBox="1"/>
          <p:nvPr/>
        </p:nvSpPr>
        <p:spPr>
          <a:xfrm>
            <a:off x="4593357" y="2346279"/>
            <a:ext cx="2204125" cy="510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存活率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3386F9-ABEF-8F8F-1801-C4BC9525B85F}"/>
              </a:ext>
            </a:extLst>
          </p:cNvPr>
          <p:cNvSpPr txBox="1"/>
          <p:nvPr/>
        </p:nvSpPr>
        <p:spPr>
          <a:xfrm>
            <a:off x="4593358" y="3125788"/>
            <a:ext cx="2204125" cy="510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战略位置优势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71F276-700B-1DFE-D433-3E1D232BAF27}"/>
              </a:ext>
            </a:extLst>
          </p:cNvPr>
          <p:cNvSpPr txBox="1"/>
          <p:nvPr/>
        </p:nvSpPr>
        <p:spPr>
          <a:xfrm>
            <a:off x="4593357" y="3986135"/>
            <a:ext cx="2204125" cy="510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持续作战能力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E146EC6-C4CA-AD46-CFD8-74B120109EE8}"/>
              </a:ext>
            </a:extLst>
          </p:cNvPr>
          <p:cNvSpPr txBox="1"/>
          <p:nvPr/>
        </p:nvSpPr>
        <p:spPr>
          <a:xfrm>
            <a:off x="8152062" y="3180938"/>
            <a:ext cx="2204125" cy="510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高过载急转弯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79983DE-1D11-CBF1-D3D6-C746A377824B}"/>
              </a:ext>
            </a:extLst>
          </p:cNvPr>
          <p:cNvSpPr txBox="1"/>
          <p:nvPr/>
        </p:nvSpPr>
        <p:spPr>
          <a:xfrm>
            <a:off x="8152061" y="4020513"/>
            <a:ext cx="2204125" cy="510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最速爬升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FD8443-0FA0-2D12-8B53-5E125DEB771B}"/>
              </a:ext>
            </a:extLst>
          </p:cNvPr>
          <p:cNvSpPr txBox="1"/>
          <p:nvPr/>
        </p:nvSpPr>
        <p:spPr>
          <a:xfrm>
            <a:off x="8152062" y="2346279"/>
            <a:ext cx="2204125" cy="51077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俯冲动作</a:t>
            </a: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4BB6AF34-27A1-C4C4-B296-3FF79FC91F05}"/>
              </a:ext>
            </a:extLst>
          </p:cNvPr>
          <p:cNvSpPr/>
          <p:nvPr/>
        </p:nvSpPr>
        <p:spPr>
          <a:xfrm>
            <a:off x="3057971" y="3250268"/>
            <a:ext cx="1167858" cy="3141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0E126C6-71CC-40B0-464C-44B23A603D63}"/>
              </a:ext>
            </a:extLst>
          </p:cNvPr>
          <p:cNvSpPr txBox="1"/>
          <p:nvPr/>
        </p:nvSpPr>
        <p:spPr>
          <a:xfrm>
            <a:off x="3356236" y="2942654"/>
            <a:ext cx="698015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划分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07D65F4-557D-8D0A-0FF0-C9377C245710}"/>
              </a:ext>
            </a:extLst>
          </p:cNvPr>
          <p:cNvSpPr txBox="1"/>
          <p:nvPr/>
        </p:nvSpPr>
        <p:spPr>
          <a:xfrm>
            <a:off x="7114202" y="2942654"/>
            <a:ext cx="767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划分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70ABC2F-6F6A-FFD3-0D64-9FD8D8A62BAF}"/>
              </a:ext>
            </a:extLst>
          </p:cNvPr>
          <p:cNvSpPr/>
          <p:nvPr/>
        </p:nvSpPr>
        <p:spPr>
          <a:xfrm>
            <a:off x="723591" y="312160"/>
            <a:ext cx="10046802" cy="45057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9CF8F4-BC1F-F2D6-5D01-DC531F5FCBB6}"/>
              </a:ext>
            </a:extLst>
          </p:cNvPr>
          <p:cNvSpPr txBox="1"/>
          <p:nvPr/>
        </p:nvSpPr>
        <p:spPr>
          <a:xfrm>
            <a:off x="723592" y="306252"/>
            <a:ext cx="10046801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层次分析法对机动动作进行权重测评和计算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D9AFACCC-618D-E083-610D-0DC6DC14D1F6}"/>
              </a:ext>
            </a:extLst>
          </p:cNvPr>
          <p:cNvSpPr/>
          <p:nvPr/>
        </p:nvSpPr>
        <p:spPr>
          <a:xfrm>
            <a:off x="3106830" y="1210556"/>
            <a:ext cx="1598321" cy="43762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177FFDBC-30D4-FC33-9295-CCF1168612F6}"/>
              </a:ext>
            </a:extLst>
          </p:cNvPr>
          <p:cNvSpPr/>
          <p:nvPr/>
        </p:nvSpPr>
        <p:spPr>
          <a:xfrm>
            <a:off x="6685691" y="1210556"/>
            <a:ext cx="1598321" cy="43762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F2312F47-E0A5-52C1-CCC8-491B6D3322A8}"/>
              </a:ext>
            </a:extLst>
          </p:cNvPr>
          <p:cNvSpPr/>
          <p:nvPr/>
        </p:nvSpPr>
        <p:spPr>
          <a:xfrm>
            <a:off x="6914181" y="3258667"/>
            <a:ext cx="1167858" cy="3141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D87AA35-2E4B-86A6-3B11-13291160B31E}"/>
              </a:ext>
            </a:extLst>
          </p:cNvPr>
          <p:cNvSpPr txBox="1"/>
          <p:nvPr/>
        </p:nvSpPr>
        <p:spPr>
          <a:xfrm>
            <a:off x="4988683" y="1133795"/>
            <a:ext cx="1413476" cy="591145"/>
          </a:xfrm>
          <a:prstGeom prst="roundRect">
            <a:avLst>
              <a:gd name="adj" fmla="val 3845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准则层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DE772FD-17DC-4E26-7E86-8820D95B8A20}"/>
              </a:ext>
            </a:extLst>
          </p:cNvPr>
          <p:cNvSpPr txBox="1"/>
          <p:nvPr/>
        </p:nvSpPr>
        <p:spPr>
          <a:xfrm>
            <a:off x="8567544" y="1133795"/>
            <a:ext cx="1413476" cy="591145"/>
          </a:xfrm>
          <a:prstGeom prst="roundRect">
            <a:avLst>
              <a:gd name="adj" fmla="val 3845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方案层</a:t>
            </a:r>
          </a:p>
        </p:txBody>
      </p:sp>
    </p:spTree>
    <p:extLst>
      <p:ext uri="{BB962C8B-B14F-4D97-AF65-F5344CB8AC3E}">
        <p14:creationId xmlns:p14="http://schemas.microsoft.com/office/powerpoint/2010/main" val="120627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rgbClr val="F6FDFF"/>
            </a:gs>
            <a:gs pos="0">
              <a:srgbClr val="FCFFFF"/>
            </a:gs>
            <a:gs pos="87000">
              <a:srgbClr val="8BAAD6"/>
            </a:gs>
            <a:gs pos="75000">
              <a:srgbClr val="AED0F5"/>
            </a:gs>
            <a:gs pos="56000">
              <a:srgbClr val="CEF2FF"/>
            </a:gs>
            <a:gs pos="100000">
              <a:srgbClr val="708CB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D4C6F1E-4385-AF1D-F479-7E6BA19EEC1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64719">
            <a:off x="4295188" y="3526418"/>
            <a:ext cx="592605" cy="7809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F9E00D2-67D0-C82F-59CA-9AA216D6FE0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217880">
            <a:off x="2370059" y="1893395"/>
            <a:ext cx="592605" cy="780952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575F9451-5C80-CBC3-EF21-383B13B8BCE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739145">
            <a:off x="9861120" y="2041054"/>
            <a:ext cx="592605" cy="780952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FA1D2879-DD21-A4BB-D9FF-84371A66F47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6107" y="344248"/>
            <a:ext cx="1239786" cy="1584443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1A8FEA59-8E2A-A2CA-E6B9-34DE7F6C40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9895" y="4065004"/>
            <a:ext cx="1209976" cy="1681373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B23E5DED-D993-C302-53F3-6DF3C6F4E05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0606" y="4224173"/>
            <a:ext cx="1307607" cy="1635832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BFDAE7E7-2A5A-E218-6FFF-CC103FF765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939603">
            <a:off x="7328398" y="3494308"/>
            <a:ext cx="592605" cy="780952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A7C28D53-C962-55D1-C008-22EE8B2B17D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0932" y="2561316"/>
            <a:ext cx="1762750" cy="1503688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1ED0201E-95DE-ACC3-C0E5-E821A31536F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562090" y="2561316"/>
            <a:ext cx="1762750" cy="1503688"/>
          </a:xfrm>
          <a:prstGeom prst="rect">
            <a:avLst/>
          </a:prstGeom>
        </p:spPr>
      </p:pic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80DE253B-AAC6-B69C-985B-86860EB52E33}"/>
              </a:ext>
            </a:extLst>
          </p:cNvPr>
          <p:cNvSpPr/>
          <p:nvPr/>
        </p:nvSpPr>
        <p:spPr>
          <a:xfrm>
            <a:off x="1171540" y="2448776"/>
            <a:ext cx="1200810" cy="419237"/>
          </a:xfrm>
          <a:custGeom>
            <a:avLst/>
            <a:gdLst>
              <a:gd name="connsiteX0" fmla="*/ 1485089 w 1485089"/>
              <a:gd name="connsiteY0" fmla="*/ 0 h 888460"/>
              <a:gd name="connsiteX1" fmla="*/ 466927 w 1485089"/>
              <a:gd name="connsiteY1" fmla="*/ 343711 h 888460"/>
              <a:gd name="connsiteX2" fmla="*/ 0 w 1485089"/>
              <a:gd name="connsiteY2" fmla="*/ 888460 h 888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089" h="888460">
                <a:moveTo>
                  <a:pt x="1485089" y="0"/>
                </a:moveTo>
                <a:cubicBezTo>
                  <a:pt x="1099765" y="97817"/>
                  <a:pt x="714442" y="195634"/>
                  <a:pt x="466927" y="343711"/>
                </a:cubicBezTo>
                <a:cubicBezTo>
                  <a:pt x="219412" y="491788"/>
                  <a:pt x="55123" y="778213"/>
                  <a:pt x="0" y="888460"/>
                </a:cubicBezTo>
              </a:path>
            </a:pathLst>
          </a:cu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任意多边形: 形状 100">
            <a:extLst>
              <a:ext uri="{FF2B5EF4-FFF2-40B4-BE49-F238E27FC236}">
                <a16:creationId xmlns:a16="http://schemas.microsoft.com/office/drawing/2014/main" id="{25EB80A9-D2B1-1101-8E7D-C28FDFC48A0B}"/>
              </a:ext>
            </a:extLst>
          </p:cNvPr>
          <p:cNvSpPr/>
          <p:nvPr/>
        </p:nvSpPr>
        <p:spPr>
          <a:xfrm flipH="1">
            <a:off x="10451068" y="2534920"/>
            <a:ext cx="1200810" cy="419237"/>
          </a:xfrm>
          <a:custGeom>
            <a:avLst/>
            <a:gdLst>
              <a:gd name="connsiteX0" fmla="*/ 1485089 w 1485089"/>
              <a:gd name="connsiteY0" fmla="*/ 0 h 888460"/>
              <a:gd name="connsiteX1" fmla="*/ 466927 w 1485089"/>
              <a:gd name="connsiteY1" fmla="*/ 343711 h 888460"/>
              <a:gd name="connsiteX2" fmla="*/ 0 w 1485089"/>
              <a:gd name="connsiteY2" fmla="*/ 888460 h 888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089" h="888460">
                <a:moveTo>
                  <a:pt x="1485089" y="0"/>
                </a:moveTo>
                <a:cubicBezTo>
                  <a:pt x="1099765" y="97817"/>
                  <a:pt x="714442" y="195634"/>
                  <a:pt x="466927" y="343711"/>
                </a:cubicBezTo>
                <a:cubicBezTo>
                  <a:pt x="219412" y="491788"/>
                  <a:pt x="55123" y="778213"/>
                  <a:pt x="0" y="888460"/>
                </a:cubicBezTo>
              </a:path>
            </a:pathLst>
          </a:cu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3F049860-C38F-F44C-344D-51FF16058B65}"/>
              </a:ext>
            </a:extLst>
          </p:cNvPr>
          <p:cNvSpPr/>
          <p:nvPr/>
        </p:nvSpPr>
        <p:spPr>
          <a:xfrm>
            <a:off x="3355743" y="4224173"/>
            <a:ext cx="1105775" cy="1322962"/>
          </a:xfrm>
          <a:custGeom>
            <a:avLst/>
            <a:gdLst>
              <a:gd name="connsiteX0" fmla="*/ 1105775 w 1105775"/>
              <a:gd name="connsiteY0" fmla="*/ 0 h 1322962"/>
              <a:gd name="connsiteX1" fmla="*/ 424839 w 1105775"/>
              <a:gd name="connsiteY1" fmla="*/ 525294 h 1322962"/>
              <a:gd name="connsiteX2" fmla="*/ 223800 w 1105775"/>
              <a:gd name="connsiteY2" fmla="*/ 1031132 h 1322962"/>
              <a:gd name="connsiteX3" fmla="*/ 9792 w 1105775"/>
              <a:gd name="connsiteY3" fmla="*/ 1322962 h 132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775" h="1322962">
                <a:moveTo>
                  <a:pt x="1105775" y="0"/>
                </a:moveTo>
                <a:cubicBezTo>
                  <a:pt x="838805" y="176719"/>
                  <a:pt x="571835" y="353439"/>
                  <a:pt x="424839" y="525294"/>
                </a:cubicBezTo>
                <a:cubicBezTo>
                  <a:pt x="277843" y="697149"/>
                  <a:pt x="292974" y="898187"/>
                  <a:pt x="223800" y="1031132"/>
                </a:cubicBezTo>
                <a:cubicBezTo>
                  <a:pt x="154626" y="1164077"/>
                  <a:pt x="-46412" y="1309992"/>
                  <a:pt x="9792" y="1322962"/>
                </a:cubicBezTo>
              </a:path>
            </a:pathLst>
          </a:cu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931E2287-CBFB-3B78-1C5E-01AC77902C2D}"/>
              </a:ext>
            </a:extLst>
          </p:cNvPr>
          <p:cNvSpPr/>
          <p:nvPr/>
        </p:nvSpPr>
        <p:spPr>
          <a:xfrm rot="20157797" flipH="1">
            <a:off x="8088030" y="3753156"/>
            <a:ext cx="391756" cy="2021461"/>
          </a:xfrm>
          <a:custGeom>
            <a:avLst/>
            <a:gdLst>
              <a:gd name="connsiteX0" fmla="*/ 1105775 w 1105775"/>
              <a:gd name="connsiteY0" fmla="*/ 0 h 1322962"/>
              <a:gd name="connsiteX1" fmla="*/ 424839 w 1105775"/>
              <a:gd name="connsiteY1" fmla="*/ 525294 h 1322962"/>
              <a:gd name="connsiteX2" fmla="*/ 223800 w 1105775"/>
              <a:gd name="connsiteY2" fmla="*/ 1031132 h 1322962"/>
              <a:gd name="connsiteX3" fmla="*/ 9792 w 1105775"/>
              <a:gd name="connsiteY3" fmla="*/ 1322962 h 132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775" h="1322962">
                <a:moveTo>
                  <a:pt x="1105775" y="0"/>
                </a:moveTo>
                <a:cubicBezTo>
                  <a:pt x="838805" y="176719"/>
                  <a:pt x="571835" y="353439"/>
                  <a:pt x="424839" y="525294"/>
                </a:cubicBezTo>
                <a:cubicBezTo>
                  <a:pt x="277843" y="697149"/>
                  <a:pt x="292974" y="898187"/>
                  <a:pt x="223800" y="1031132"/>
                </a:cubicBezTo>
                <a:cubicBezTo>
                  <a:pt x="154626" y="1164077"/>
                  <a:pt x="-46412" y="1309992"/>
                  <a:pt x="9792" y="1322962"/>
                </a:cubicBezTo>
              </a:path>
            </a:pathLst>
          </a:custGeom>
          <a:solidFill>
            <a:schemeClr val="bg1">
              <a:lumMod val="85000"/>
            </a:schemeClr>
          </a:solidFill>
          <a:ln w="28575"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AF2212E5-135D-53D0-7642-67B56D6E12F0}"/>
              </a:ext>
            </a:extLst>
          </p:cNvPr>
          <p:cNvSpPr/>
          <p:nvPr/>
        </p:nvSpPr>
        <p:spPr>
          <a:xfrm rot="10506439">
            <a:off x="9056324" y="4727704"/>
            <a:ext cx="481482" cy="1127236"/>
          </a:xfrm>
          <a:custGeom>
            <a:avLst/>
            <a:gdLst>
              <a:gd name="connsiteX0" fmla="*/ 0 w 869004"/>
              <a:gd name="connsiteY0" fmla="*/ 0 h 667966"/>
              <a:gd name="connsiteX1" fmla="*/ 557719 w 869004"/>
              <a:gd name="connsiteY1" fmla="*/ 149158 h 667966"/>
              <a:gd name="connsiteX2" fmla="*/ 869004 w 869004"/>
              <a:gd name="connsiteY2" fmla="*/ 667966 h 667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9004" h="667966">
                <a:moveTo>
                  <a:pt x="0" y="0"/>
                </a:moveTo>
                <a:cubicBezTo>
                  <a:pt x="206442" y="18915"/>
                  <a:pt x="412885" y="37830"/>
                  <a:pt x="557719" y="149158"/>
                </a:cubicBezTo>
                <a:cubicBezTo>
                  <a:pt x="702553" y="260486"/>
                  <a:pt x="831174" y="573932"/>
                  <a:pt x="869004" y="667966"/>
                </a:cubicBezTo>
              </a:path>
            </a:pathLst>
          </a:custGeom>
          <a:solidFill>
            <a:schemeClr val="bg2">
              <a:lumMod val="75000"/>
            </a:schemeClr>
          </a:solidFill>
          <a:ln w="28575"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3FDCBAA6-8855-0130-CED2-BA2D686E9161}"/>
              </a:ext>
            </a:extLst>
          </p:cNvPr>
          <p:cNvSpPr/>
          <p:nvPr/>
        </p:nvSpPr>
        <p:spPr>
          <a:xfrm rot="6557592">
            <a:off x="2688103" y="5213152"/>
            <a:ext cx="869004" cy="667966"/>
          </a:xfrm>
          <a:custGeom>
            <a:avLst/>
            <a:gdLst>
              <a:gd name="connsiteX0" fmla="*/ 0 w 869004"/>
              <a:gd name="connsiteY0" fmla="*/ 0 h 667966"/>
              <a:gd name="connsiteX1" fmla="*/ 557719 w 869004"/>
              <a:gd name="connsiteY1" fmla="*/ 149158 h 667966"/>
              <a:gd name="connsiteX2" fmla="*/ 869004 w 869004"/>
              <a:gd name="connsiteY2" fmla="*/ 667966 h 667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9004" h="667966">
                <a:moveTo>
                  <a:pt x="0" y="0"/>
                </a:moveTo>
                <a:cubicBezTo>
                  <a:pt x="206442" y="18915"/>
                  <a:pt x="412885" y="37830"/>
                  <a:pt x="557719" y="149158"/>
                </a:cubicBezTo>
                <a:cubicBezTo>
                  <a:pt x="702553" y="260486"/>
                  <a:pt x="831174" y="573932"/>
                  <a:pt x="869004" y="667966"/>
                </a:cubicBezTo>
              </a:path>
            </a:pathLst>
          </a:cu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76CEAFD8-B466-A26D-1486-5DB5F92E6674}"/>
              </a:ext>
            </a:extLst>
          </p:cNvPr>
          <p:cNvCxnSpPr>
            <a:cxnSpLocks/>
          </p:cNvCxnSpPr>
          <p:nvPr/>
        </p:nvCxnSpPr>
        <p:spPr>
          <a:xfrm flipH="1">
            <a:off x="3156481" y="1813738"/>
            <a:ext cx="2057545" cy="306694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FE0AA7B7-6983-E6F6-26E1-8DFA1954AB32}"/>
              </a:ext>
            </a:extLst>
          </p:cNvPr>
          <p:cNvCxnSpPr>
            <a:cxnSpLocks/>
          </p:cNvCxnSpPr>
          <p:nvPr/>
        </p:nvCxnSpPr>
        <p:spPr>
          <a:xfrm flipH="1">
            <a:off x="4752049" y="2315810"/>
            <a:ext cx="791636" cy="1283770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897636CB-0005-23D9-B160-4BAB831468EF}"/>
              </a:ext>
            </a:extLst>
          </p:cNvPr>
          <p:cNvCxnSpPr>
            <a:cxnSpLocks/>
          </p:cNvCxnSpPr>
          <p:nvPr/>
        </p:nvCxnSpPr>
        <p:spPr>
          <a:xfrm>
            <a:off x="6652202" y="2181948"/>
            <a:ext cx="757487" cy="1262974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687994B8-F809-3E45-8838-24ED6F8AC705}"/>
              </a:ext>
            </a:extLst>
          </p:cNvPr>
          <p:cNvCxnSpPr>
            <a:cxnSpLocks/>
          </p:cNvCxnSpPr>
          <p:nvPr/>
        </p:nvCxnSpPr>
        <p:spPr>
          <a:xfrm>
            <a:off x="7324114" y="1773275"/>
            <a:ext cx="2308681" cy="507374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99A37226-26E5-4976-B0F2-84DF191240EA}"/>
              </a:ext>
            </a:extLst>
          </p:cNvPr>
          <p:cNvCxnSpPr>
            <a:cxnSpLocks/>
          </p:cNvCxnSpPr>
          <p:nvPr/>
        </p:nvCxnSpPr>
        <p:spPr>
          <a:xfrm flipH="1">
            <a:off x="3578847" y="1948398"/>
            <a:ext cx="1515169" cy="9393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1CB7AE01-20C3-E03A-C5C7-BE2166FC337F}"/>
              </a:ext>
            </a:extLst>
          </p:cNvPr>
          <p:cNvCxnSpPr>
            <a:cxnSpLocks/>
          </p:cNvCxnSpPr>
          <p:nvPr/>
        </p:nvCxnSpPr>
        <p:spPr>
          <a:xfrm flipH="1">
            <a:off x="699461" y="4020843"/>
            <a:ext cx="1361667" cy="14860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18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8431ADA-A065-66D0-667D-7FDF357A556A}"/>
              </a:ext>
            </a:extLst>
          </p:cNvPr>
          <p:cNvCxnSpPr>
            <a:cxnSpLocks/>
          </p:cNvCxnSpPr>
          <p:nvPr/>
        </p:nvCxnSpPr>
        <p:spPr>
          <a:xfrm flipH="1">
            <a:off x="1501122" y="957855"/>
            <a:ext cx="296209" cy="1620976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空心弧 4">
            <a:extLst>
              <a:ext uri="{FF2B5EF4-FFF2-40B4-BE49-F238E27FC236}">
                <a16:creationId xmlns:a16="http://schemas.microsoft.com/office/drawing/2014/main" id="{17652EC1-86EC-B6EF-A031-A5B98C2C01A9}"/>
              </a:ext>
            </a:extLst>
          </p:cNvPr>
          <p:cNvSpPr/>
          <p:nvPr/>
        </p:nvSpPr>
        <p:spPr>
          <a:xfrm>
            <a:off x="4107452" y="6402104"/>
            <a:ext cx="1753792" cy="680424"/>
          </a:xfrm>
          <a:prstGeom prst="blockArc">
            <a:avLst>
              <a:gd name="adj1" fmla="val 10995589"/>
              <a:gd name="adj2" fmla="val 17184878"/>
              <a:gd name="adj3" fmla="val 19580"/>
            </a:avLst>
          </a:prstGeom>
          <a:solidFill>
            <a:srgbClr val="38B2B2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D66D898B-CD31-C39B-A19D-D2E103705A2D}"/>
              </a:ext>
            </a:extLst>
          </p:cNvPr>
          <p:cNvSpPr/>
          <p:nvPr/>
        </p:nvSpPr>
        <p:spPr>
          <a:xfrm rot="4811239">
            <a:off x="4917655" y="6336507"/>
            <a:ext cx="304494" cy="239448"/>
          </a:xfrm>
          <a:custGeom>
            <a:avLst/>
            <a:gdLst>
              <a:gd name="connsiteX0" fmla="*/ 251884 w 503767"/>
              <a:gd name="connsiteY0" fmla="*/ 0 h 429683"/>
              <a:gd name="connsiteX1" fmla="*/ 503767 w 503767"/>
              <a:gd name="connsiteY1" fmla="*/ 429683 h 429683"/>
              <a:gd name="connsiteX2" fmla="*/ 258220 w 503767"/>
              <a:gd name="connsiteY2" fmla="*/ 232115 h 429683"/>
              <a:gd name="connsiteX3" fmla="*/ 5841 w 503767"/>
              <a:gd name="connsiteY3" fmla="*/ 429683 h 429683"/>
              <a:gd name="connsiteX4" fmla="*/ 0 w 503767"/>
              <a:gd name="connsiteY4" fmla="*/ 429683 h 4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767" h="429683">
                <a:moveTo>
                  <a:pt x="251884" y="0"/>
                </a:moveTo>
                <a:lnTo>
                  <a:pt x="503767" y="429683"/>
                </a:lnTo>
                <a:lnTo>
                  <a:pt x="258220" y="232115"/>
                </a:lnTo>
                <a:lnTo>
                  <a:pt x="5841" y="429683"/>
                </a:lnTo>
                <a:lnTo>
                  <a:pt x="0" y="42968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空心弧 6">
            <a:extLst>
              <a:ext uri="{FF2B5EF4-FFF2-40B4-BE49-F238E27FC236}">
                <a16:creationId xmlns:a16="http://schemas.microsoft.com/office/drawing/2014/main" id="{41EC4535-02AB-949B-1F09-8B4560638EAA}"/>
              </a:ext>
            </a:extLst>
          </p:cNvPr>
          <p:cNvSpPr/>
          <p:nvPr/>
        </p:nvSpPr>
        <p:spPr>
          <a:xfrm rot="16381977">
            <a:off x="10732903" y="5992716"/>
            <a:ext cx="1083486" cy="616006"/>
          </a:xfrm>
          <a:prstGeom prst="blockArc">
            <a:avLst>
              <a:gd name="adj1" fmla="val 10995589"/>
              <a:gd name="adj2" fmla="val 17184878"/>
              <a:gd name="adj3" fmla="val 19580"/>
            </a:avLst>
          </a:prstGeom>
          <a:solidFill>
            <a:srgbClr val="38B2B2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空心弧 7">
            <a:extLst>
              <a:ext uri="{FF2B5EF4-FFF2-40B4-BE49-F238E27FC236}">
                <a16:creationId xmlns:a16="http://schemas.microsoft.com/office/drawing/2014/main" id="{A49DB3AD-2876-0D88-194C-E8D4417F85EE}"/>
              </a:ext>
            </a:extLst>
          </p:cNvPr>
          <p:cNvSpPr/>
          <p:nvPr/>
        </p:nvSpPr>
        <p:spPr>
          <a:xfrm rot="11463836">
            <a:off x="8166732" y="907853"/>
            <a:ext cx="2849196" cy="1036737"/>
          </a:xfrm>
          <a:prstGeom prst="blockArc">
            <a:avLst>
              <a:gd name="adj1" fmla="val 10995589"/>
              <a:gd name="adj2" fmla="val 7846"/>
              <a:gd name="adj3" fmla="val 22268"/>
            </a:avLst>
          </a:prstGeom>
          <a:solidFill>
            <a:srgbClr val="FA7E7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A9379FC5-5AD5-0CB6-E855-05ADC517C107}"/>
              </a:ext>
            </a:extLst>
          </p:cNvPr>
          <p:cNvSpPr/>
          <p:nvPr/>
        </p:nvSpPr>
        <p:spPr>
          <a:xfrm rot="2755953">
            <a:off x="10537863" y="1530222"/>
            <a:ext cx="503767" cy="476242"/>
          </a:xfrm>
          <a:custGeom>
            <a:avLst/>
            <a:gdLst>
              <a:gd name="connsiteX0" fmla="*/ 251884 w 503767"/>
              <a:gd name="connsiteY0" fmla="*/ 0 h 429683"/>
              <a:gd name="connsiteX1" fmla="*/ 503767 w 503767"/>
              <a:gd name="connsiteY1" fmla="*/ 429683 h 429683"/>
              <a:gd name="connsiteX2" fmla="*/ 258220 w 503767"/>
              <a:gd name="connsiteY2" fmla="*/ 232115 h 429683"/>
              <a:gd name="connsiteX3" fmla="*/ 5841 w 503767"/>
              <a:gd name="connsiteY3" fmla="*/ 429683 h 429683"/>
              <a:gd name="connsiteX4" fmla="*/ 0 w 503767"/>
              <a:gd name="connsiteY4" fmla="*/ 429683 h 4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767" h="429683">
                <a:moveTo>
                  <a:pt x="251884" y="0"/>
                </a:moveTo>
                <a:lnTo>
                  <a:pt x="503767" y="429683"/>
                </a:lnTo>
                <a:lnTo>
                  <a:pt x="258220" y="232115"/>
                </a:lnTo>
                <a:lnTo>
                  <a:pt x="5841" y="429683"/>
                </a:lnTo>
                <a:lnTo>
                  <a:pt x="0" y="429683"/>
                </a:lnTo>
                <a:close/>
              </a:path>
            </a:pathLst>
          </a:custGeom>
          <a:solidFill>
            <a:srgbClr val="B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80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33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育玮 张</dc:creator>
  <cp:lastModifiedBy>育玮 张</cp:lastModifiedBy>
  <cp:revision>2</cp:revision>
  <dcterms:created xsi:type="dcterms:W3CDTF">2025-07-28T07:53:26Z</dcterms:created>
  <dcterms:modified xsi:type="dcterms:W3CDTF">2025-07-29T08:39:04Z</dcterms:modified>
</cp:coreProperties>
</file>