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9F86B9-2D30-4420-AD2B-9DBB6A50A46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C3D93E8-1E59-42FE-8A58-B0D7BDF4689E}">
      <dgm:prSet custT="1"/>
      <dgm:spPr/>
      <dgm:t>
        <a:bodyPr/>
        <a:lstStyle/>
        <a:p>
          <a:r>
            <a:rPr lang="en-KE" sz="1800" b="1" i="0" baseline="0" dirty="0"/>
            <a:t>Rake task?</a:t>
          </a:r>
          <a:r>
            <a:rPr lang="en-KE" sz="1800" b="0" i="0" baseline="0" dirty="0"/>
            <a:t> Ruby's task runner, built into Rails. Great for one-off scripts, periodic maintenance, or development utilities.</a:t>
          </a:r>
          <a:endParaRPr lang="en-US" sz="1800" dirty="0"/>
        </a:p>
      </dgm:t>
    </dgm:pt>
    <dgm:pt modelId="{47EC781E-FEFC-44CB-8992-4B4107AAD075}" type="parTrans" cxnId="{D61C6726-C349-4498-B770-99982DA6873A}">
      <dgm:prSet/>
      <dgm:spPr/>
      <dgm:t>
        <a:bodyPr/>
        <a:lstStyle/>
        <a:p>
          <a:endParaRPr lang="en-US"/>
        </a:p>
      </dgm:t>
    </dgm:pt>
    <dgm:pt modelId="{32CB658D-6ACF-4B34-A0D2-5ED83786CBFA}" type="sibTrans" cxnId="{D61C6726-C349-4498-B770-99982DA6873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71E1E21-ACA1-4F9B-9E02-53352416971F}">
      <dgm:prSet custT="1"/>
      <dgm:spPr/>
      <dgm:t>
        <a:bodyPr/>
        <a:lstStyle/>
        <a:p>
          <a:r>
            <a:rPr lang="en-KE" sz="1800" b="0" i="0" baseline="0" dirty="0"/>
            <a:t>Daily/weekly data cleanup </a:t>
          </a:r>
          <a:endParaRPr lang="en-US" sz="1800" dirty="0"/>
        </a:p>
      </dgm:t>
    </dgm:pt>
    <dgm:pt modelId="{27601588-B858-482D-A003-A931B24CD35D}" type="parTrans" cxnId="{080100ED-5DCE-4A44-8F17-F6462E1BC4F7}">
      <dgm:prSet/>
      <dgm:spPr/>
      <dgm:t>
        <a:bodyPr/>
        <a:lstStyle/>
        <a:p>
          <a:endParaRPr lang="en-US"/>
        </a:p>
      </dgm:t>
    </dgm:pt>
    <dgm:pt modelId="{E03AA32A-B97D-4EBE-B21A-121D5BA64CA0}" type="sibTrans" cxnId="{080100ED-5DCE-4A44-8F17-F6462E1BC4F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D3870C0-F23B-47A9-B6ED-08157A20B744}">
      <dgm:prSet custT="1"/>
      <dgm:spPr/>
      <dgm:t>
        <a:bodyPr/>
        <a:lstStyle/>
        <a:p>
          <a:r>
            <a:rPr lang="en-KE" sz="1800" b="0" i="0" baseline="0" dirty="0"/>
            <a:t>Generating batch reports </a:t>
          </a:r>
          <a:endParaRPr lang="en-US" sz="1800" dirty="0"/>
        </a:p>
      </dgm:t>
    </dgm:pt>
    <dgm:pt modelId="{C8B21D3E-D70D-44CE-BC13-8B087C976EFA}" type="parTrans" cxnId="{EF7A86AA-AA71-431F-8001-AE5FCD011704}">
      <dgm:prSet/>
      <dgm:spPr/>
      <dgm:t>
        <a:bodyPr/>
        <a:lstStyle/>
        <a:p>
          <a:endParaRPr lang="en-US"/>
        </a:p>
      </dgm:t>
    </dgm:pt>
    <dgm:pt modelId="{17B4944E-2BF0-4C7C-AA03-4314533B75A3}" type="sibTrans" cxnId="{EF7A86AA-AA71-431F-8001-AE5FCD0117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E5EDB2E-9FAD-4B57-A7E7-5037196458B8}">
      <dgm:prSet custT="1"/>
      <dgm:spPr/>
      <dgm:t>
        <a:bodyPr/>
        <a:lstStyle/>
        <a:p>
          <a:r>
            <a:rPr lang="en-KE" sz="1800" b="0" i="0" baseline="0" dirty="0"/>
            <a:t>Database migrations (beyond </a:t>
          </a:r>
          <a:r>
            <a:rPr lang="en-KE" sz="1800" b="0" i="0" baseline="0" dirty="0" err="1"/>
            <a:t>db:migrate</a:t>
          </a:r>
          <a:r>
            <a:rPr lang="en-KE" sz="1800" b="0" i="0" baseline="0" dirty="0"/>
            <a:t>) </a:t>
          </a:r>
          <a:endParaRPr lang="en-US" sz="1800" dirty="0"/>
        </a:p>
      </dgm:t>
    </dgm:pt>
    <dgm:pt modelId="{A5157DA0-8BE1-4DA6-8DC7-68119920AF26}" type="parTrans" cxnId="{2C4CF56D-B929-491E-B358-8FA10542CC2D}">
      <dgm:prSet/>
      <dgm:spPr/>
      <dgm:t>
        <a:bodyPr/>
        <a:lstStyle/>
        <a:p>
          <a:endParaRPr lang="en-US"/>
        </a:p>
      </dgm:t>
    </dgm:pt>
    <dgm:pt modelId="{F0FD16FD-5300-481C-A8C5-D86512D0CF4F}" type="sibTrans" cxnId="{2C4CF56D-B929-491E-B358-8FA10542CC2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F701C33-065D-409D-8CF7-79757796386A}">
      <dgm:prSet custT="1"/>
      <dgm:spPr/>
      <dgm:t>
        <a:bodyPr/>
        <a:lstStyle/>
        <a:p>
          <a:r>
            <a:rPr lang="en-KE" sz="1800" b="0" i="0" baseline="0" dirty="0"/>
            <a:t>Bootstrapping data</a:t>
          </a:r>
          <a:endParaRPr lang="en-US" sz="1800" dirty="0"/>
        </a:p>
      </dgm:t>
    </dgm:pt>
    <dgm:pt modelId="{FE0FF2AF-2CC3-457C-9673-6A40006172D9}" type="parTrans" cxnId="{7CA30374-F41C-4F58-948F-8101C5E53E5C}">
      <dgm:prSet/>
      <dgm:spPr/>
      <dgm:t>
        <a:bodyPr/>
        <a:lstStyle/>
        <a:p>
          <a:endParaRPr lang="en-US"/>
        </a:p>
      </dgm:t>
    </dgm:pt>
    <dgm:pt modelId="{F838D014-344C-427D-AF77-34661BE2C65B}" type="sibTrans" cxnId="{7CA30374-F41C-4F58-948F-8101C5E53E5C}">
      <dgm:prSet/>
      <dgm:spPr/>
      <dgm:t>
        <a:bodyPr/>
        <a:lstStyle/>
        <a:p>
          <a:endParaRPr lang="en-US"/>
        </a:p>
      </dgm:t>
    </dgm:pt>
    <dgm:pt modelId="{A93228D2-275B-4564-8F8B-35FD5F444369}" type="pres">
      <dgm:prSet presAssocID="{499F86B9-2D30-4420-AD2B-9DBB6A50A463}" presName="root" presStyleCnt="0">
        <dgm:presLayoutVars>
          <dgm:dir/>
          <dgm:resizeHandles val="exact"/>
        </dgm:presLayoutVars>
      </dgm:prSet>
      <dgm:spPr/>
    </dgm:pt>
    <dgm:pt modelId="{9AC55631-A207-4462-BA4C-0995B84E3FCE}" type="pres">
      <dgm:prSet presAssocID="{FC3D93E8-1E59-42FE-8A58-B0D7BDF4689E}" presName="compNode" presStyleCnt="0"/>
      <dgm:spPr/>
    </dgm:pt>
    <dgm:pt modelId="{4C5CEE4F-3E21-4301-9025-10F25642403A}" type="pres">
      <dgm:prSet presAssocID="{FC3D93E8-1E59-42FE-8A58-B0D7BDF4689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w blade"/>
        </a:ext>
      </dgm:extLst>
    </dgm:pt>
    <dgm:pt modelId="{BE1CF136-2040-4529-BC5C-B73B6D909ECB}" type="pres">
      <dgm:prSet presAssocID="{FC3D93E8-1E59-42FE-8A58-B0D7BDF4689E}" presName="spaceRect" presStyleCnt="0"/>
      <dgm:spPr/>
    </dgm:pt>
    <dgm:pt modelId="{F761F20B-E161-4AF5-93F5-4A16B229B221}" type="pres">
      <dgm:prSet presAssocID="{FC3D93E8-1E59-42FE-8A58-B0D7BDF4689E}" presName="textRect" presStyleLbl="revTx" presStyleIdx="0" presStyleCnt="5">
        <dgm:presLayoutVars>
          <dgm:chMax val="1"/>
          <dgm:chPref val="1"/>
        </dgm:presLayoutVars>
      </dgm:prSet>
      <dgm:spPr/>
    </dgm:pt>
    <dgm:pt modelId="{B9A4FEE7-5798-4EA1-A92F-6E710F34AFAB}" type="pres">
      <dgm:prSet presAssocID="{32CB658D-6ACF-4B34-A0D2-5ED83786CBFA}" presName="sibTrans" presStyleCnt="0"/>
      <dgm:spPr/>
    </dgm:pt>
    <dgm:pt modelId="{8206CE71-6C2D-4D84-8606-C518844718E5}" type="pres">
      <dgm:prSet presAssocID="{171E1E21-ACA1-4F9B-9E02-53352416971F}" presName="compNode" presStyleCnt="0"/>
      <dgm:spPr/>
    </dgm:pt>
    <dgm:pt modelId="{3A05A11F-5EA1-45F6-AE8A-8BF938B888CF}" type="pres">
      <dgm:prSet presAssocID="{171E1E21-ACA1-4F9B-9E02-53352416971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82EC5DE9-1D74-460E-B3AA-8552A907235F}" type="pres">
      <dgm:prSet presAssocID="{171E1E21-ACA1-4F9B-9E02-53352416971F}" presName="spaceRect" presStyleCnt="0"/>
      <dgm:spPr/>
    </dgm:pt>
    <dgm:pt modelId="{A9129AB7-3274-44C4-990D-EB6FE981DCDF}" type="pres">
      <dgm:prSet presAssocID="{171E1E21-ACA1-4F9B-9E02-53352416971F}" presName="textRect" presStyleLbl="revTx" presStyleIdx="1" presStyleCnt="5">
        <dgm:presLayoutVars>
          <dgm:chMax val="1"/>
          <dgm:chPref val="1"/>
        </dgm:presLayoutVars>
      </dgm:prSet>
      <dgm:spPr/>
    </dgm:pt>
    <dgm:pt modelId="{6F0F6016-8F12-4A94-8D40-11EFE5444303}" type="pres">
      <dgm:prSet presAssocID="{E03AA32A-B97D-4EBE-B21A-121D5BA64CA0}" presName="sibTrans" presStyleCnt="0"/>
      <dgm:spPr/>
    </dgm:pt>
    <dgm:pt modelId="{A89AE5D5-7FBA-4FC9-9B19-171A09CA5E08}" type="pres">
      <dgm:prSet presAssocID="{AD3870C0-F23B-47A9-B6ED-08157A20B744}" presName="compNode" presStyleCnt="0"/>
      <dgm:spPr/>
    </dgm:pt>
    <dgm:pt modelId="{6E78B3C4-F54C-4292-AE8F-56E1475748F1}" type="pres">
      <dgm:prSet presAssocID="{AD3870C0-F23B-47A9-B6ED-08157A20B74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C75CC0C-C9DD-445D-A4D8-2C6EEE1A6CF1}" type="pres">
      <dgm:prSet presAssocID="{AD3870C0-F23B-47A9-B6ED-08157A20B744}" presName="spaceRect" presStyleCnt="0"/>
      <dgm:spPr/>
    </dgm:pt>
    <dgm:pt modelId="{AF3523D5-DF0C-4599-BED0-E74EF7097E3D}" type="pres">
      <dgm:prSet presAssocID="{AD3870C0-F23B-47A9-B6ED-08157A20B744}" presName="textRect" presStyleLbl="revTx" presStyleIdx="2" presStyleCnt="5">
        <dgm:presLayoutVars>
          <dgm:chMax val="1"/>
          <dgm:chPref val="1"/>
        </dgm:presLayoutVars>
      </dgm:prSet>
      <dgm:spPr/>
    </dgm:pt>
    <dgm:pt modelId="{1F8320ED-0D73-491F-B3B9-B60CAA33DA1C}" type="pres">
      <dgm:prSet presAssocID="{17B4944E-2BF0-4C7C-AA03-4314533B75A3}" presName="sibTrans" presStyleCnt="0"/>
      <dgm:spPr/>
    </dgm:pt>
    <dgm:pt modelId="{386995D7-E64A-4703-90AE-4E0FEBB991EC}" type="pres">
      <dgm:prSet presAssocID="{BE5EDB2E-9FAD-4B57-A7E7-5037196458B8}" presName="compNode" presStyleCnt="0"/>
      <dgm:spPr/>
    </dgm:pt>
    <dgm:pt modelId="{7C5DD953-1158-4C1A-8B9C-E07B23FAEB7D}" type="pres">
      <dgm:prSet presAssocID="{BE5EDB2E-9FAD-4B57-A7E7-5037196458B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AA8755B-BA2C-40B6-BB7A-879BBB938EA0}" type="pres">
      <dgm:prSet presAssocID="{BE5EDB2E-9FAD-4B57-A7E7-5037196458B8}" presName="spaceRect" presStyleCnt="0"/>
      <dgm:spPr/>
    </dgm:pt>
    <dgm:pt modelId="{B2FFE90F-0A53-4007-8689-D9C5351E2C10}" type="pres">
      <dgm:prSet presAssocID="{BE5EDB2E-9FAD-4B57-A7E7-5037196458B8}" presName="textRect" presStyleLbl="revTx" presStyleIdx="3" presStyleCnt="5">
        <dgm:presLayoutVars>
          <dgm:chMax val="1"/>
          <dgm:chPref val="1"/>
        </dgm:presLayoutVars>
      </dgm:prSet>
      <dgm:spPr/>
    </dgm:pt>
    <dgm:pt modelId="{B8E92B3B-52F7-44DD-B89C-02361A490965}" type="pres">
      <dgm:prSet presAssocID="{F0FD16FD-5300-481C-A8C5-D86512D0CF4F}" presName="sibTrans" presStyleCnt="0"/>
      <dgm:spPr/>
    </dgm:pt>
    <dgm:pt modelId="{521B8789-FF50-4544-B122-0517E93358DA}" type="pres">
      <dgm:prSet presAssocID="{FF701C33-065D-409D-8CF7-79757796386A}" presName="compNode" presStyleCnt="0"/>
      <dgm:spPr/>
    </dgm:pt>
    <dgm:pt modelId="{A6A84FF9-9383-4F98-9D33-AEDC035EDA7E}" type="pres">
      <dgm:prSet presAssocID="{FF701C33-065D-409D-8CF7-79757796386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t"/>
        </a:ext>
      </dgm:extLst>
    </dgm:pt>
    <dgm:pt modelId="{3771AC73-9D40-4CB2-AAC6-5410C97C7D42}" type="pres">
      <dgm:prSet presAssocID="{FF701C33-065D-409D-8CF7-79757796386A}" presName="spaceRect" presStyleCnt="0"/>
      <dgm:spPr/>
    </dgm:pt>
    <dgm:pt modelId="{1EC75FD2-395C-4E6D-8B54-D805502CDFB5}" type="pres">
      <dgm:prSet presAssocID="{FF701C33-065D-409D-8CF7-79757796386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EF5C613-01F4-49FE-ADE7-7450CC75F713}" type="presOf" srcId="{AD3870C0-F23B-47A9-B6ED-08157A20B744}" destId="{AF3523D5-DF0C-4599-BED0-E74EF7097E3D}" srcOrd="0" destOrd="0" presId="urn:microsoft.com/office/officeart/2018/2/layout/IconLabelList"/>
    <dgm:cxn modelId="{D61C6726-C349-4498-B770-99982DA6873A}" srcId="{499F86B9-2D30-4420-AD2B-9DBB6A50A463}" destId="{FC3D93E8-1E59-42FE-8A58-B0D7BDF4689E}" srcOrd="0" destOrd="0" parTransId="{47EC781E-FEFC-44CB-8992-4B4107AAD075}" sibTransId="{32CB658D-6ACF-4B34-A0D2-5ED83786CBFA}"/>
    <dgm:cxn modelId="{60289830-1611-4B48-9FDB-C441E0704A44}" type="presOf" srcId="{FF701C33-065D-409D-8CF7-79757796386A}" destId="{1EC75FD2-395C-4E6D-8B54-D805502CDFB5}" srcOrd="0" destOrd="0" presId="urn:microsoft.com/office/officeart/2018/2/layout/IconLabelList"/>
    <dgm:cxn modelId="{9A8D9B30-303D-4B5C-AA70-5BC62BC7492D}" type="presOf" srcId="{FC3D93E8-1E59-42FE-8A58-B0D7BDF4689E}" destId="{F761F20B-E161-4AF5-93F5-4A16B229B221}" srcOrd="0" destOrd="0" presId="urn:microsoft.com/office/officeart/2018/2/layout/IconLabelList"/>
    <dgm:cxn modelId="{2C4CF56D-B929-491E-B358-8FA10542CC2D}" srcId="{499F86B9-2D30-4420-AD2B-9DBB6A50A463}" destId="{BE5EDB2E-9FAD-4B57-A7E7-5037196458B8}" srcOrd="3" destOrd="0" parTransId="{A5157DA0-8BE1-4DA6-8DC7-68119920AF26}" sibTransId="{F0FD16FD-5300-481C-A8C5-D86512D0CF4F}"/>
    <dgm:cxn modelId="{1F966073-D7E6-4847-8EE6-B6842FB19893}" type="presOf" srcId="{BE5EDB2E-9FAD-4B57-A7E7-5037196458B8}" destId="{B2FFE90F-0A53-4007-8689-D9C5351E2C10}" srcOrd="0" destOrd="0" presId="urn:microsoft.com/office/officeart/2018/2/layout/IconLabelList"/>
    <dgm:cxn modelId="{7CA30374-F41C-4F58-948F-8101C5E53E5C}" srcId="{499F86B9-2D30-4420-AD2B-9DBB6A50A463}" destId="{FF701C33-065D-409D-8CF7-79757796386A}" srcOrd="4" destOrd="0" parTransId="{FE0FF2AF-2CC3-457C-9673-6A40006172D9}" sibTransId="{F838D014-344C-427D-AF77-34661BE2C65B}"/>
    <dgm:cxn modelId="{EF7A86AA-AA71-431F-8001-AE5FCD011704}" srcId="{499F86B9-2D30-4420-AD2B-9DBB6A50A463}" destId="{AD3870C0-F23B-47A9-B6ED-08157A20B744}" srcOrd="2" destOrd="0" parTransId="{C8B21D3E-D70D-44CE-BC13-8B087C976EFA}" sibTransId="{17B4944E-2BF0-4C7C-AA03-4314533B75A3}"/>
    <dgm:cxn modelId="{C067A3D9-0606-48C4-A2DA-9E0A682358F3}" type="presOf" srcId="{171E1E21-ACA1-4F9B-9E02-53352416971F}" destId="{A9129AB7-3274-44C4-990D-EB6FE981DCDF}" srcOrd="0" destOrd="0" presId="urn:microsoft.com/office/officeart/2018/2/layout/IconLabelList"/>
    <dgm:cxn modelId="{080100ED-5DCE-4A44-8F17-F6462E1BC4F7}" srcId="{499F86B9-2D30-4420-AD2B-9DBB6A50A463}" destId="{171E1E21-ACA1-4F9B-9E02-53352416971F}" srcOrd="1" destOrd="0" parTransId="{27601588-B858-482D-A003-A931B24CD35D}" sibTransId="{E03AA32A-B97D-4EBE-B21A-121D5BA64CA0}"/>
    <dgm:cxn modelId="{AF7925F9-1CA1-4B91-81BB-21C78111F15D}" type="presOf" srcId="{499F86B9-2D30-4420-AD2B-9DBB6A50A463}" destId="{A93228D2-275B-4564-8F8B-35FD5F444369}" srcOrd="0" destOrd="0" presId="urn:microsoft.com/office/officeart/2018/2/layout/IconLabelList"/>
    <dgm:cxn modelId="{A3A8B59C-573B-4F93-9C52-8F52C693B2F7}" type="presParOf" srcId="{A93228D2-275B-4564-8F8B-35FD5F444369}" destId="{9AC55631-A207-4462-BA4C-0995B84E3FCE}" srcOrd="0" destOrd="0" presId="urn:microsoft.com/office/officeart/2018/2/layout/IconLabelList"/>
    <dgm:cxn modelId="{BECD4151-3AC2-429E-9906-8E676EE1F889}" type="presParOf" srcId="{9AC55631-A207-4462-BA4C-0995B84E3FCE}" destId="{4C5CEE4F-3E21-4301-9025-10F25642403A}" srcOrd="0" destOrd="0" presId="urn:microsoft.com/office/officeart/2018/2/layout/IconLabelList"/>
    <dgm:cxn modelId="{ECE26A4E-4646-420D-B60B-3F120D0AD9AC}" type="presParOf" srcId="{9AC55631-A207-4462-BA4C-0995B84E3FCE}" destId="{BE1CF136-2040-4529-BC5C-B73B6D909ECB}" srcOrd="1" destOrd="0" presId="urn:microsoft.com/office/officeart/2018/2/layout/IconLabelList"/>
    <dgm:cxn modelId="{892886D6-6FF3-44AF-A4AD-EB908533EF74}" type="presParOf" srcId="{9AC55631-A207-4462-BA4C-0995B84E3FCE}" destId="{F761F20B-E161-4AF5-93F5-4A16B229B221}" srcOrd="2" destOrd="0" presId="urn:microsoft.com/office/officeart/2018/2/layout/IconLabelList"/>
    <dgm:cxn modelId="{4AC0F677-6C57-4399-8752-747574890703}" type="presParOf" srcId="{A93228D2-275B-4564-8F8B-35FD5F444369}" destId="{B9A4FEE7-5798-4EA1-A92F-6E710F34AFAB}" srcOrd="1" destOrd="0" presId="urn:microsoft.com/office/officeart/2018/2/layout/IconLabelList"/>
    <dgm:cxn modelId="{9A361239-1849-4968-92F8-65F9981CB867}" type="presParOf" srcId="{A93228D2-275B-4564-8F8B-35FD5F444369}" destId="{8206CE71-6C2D-4D84-8606-C518844718E5}" srcOrd="2" destOrd="0" presId="urn:microsoft.com/office/officeart/2018/2/layout/IconLabelList"/>
    <dgm:cxn modelId="{ECBD122C-A386-4AB1-917A-1DA5B9384FDC}" type="presParOf" srcId="{8206CE71-6C2D-4D84-8606-C518844718E5}" destId="{3A05A11F-5EA1-45F6-AE8A-8BF938B888CF}" srcOrd="0" destOrd="0" presId="urn:microsoft.com/office/officeart/2018/2/layout/IconLabelList"/>
    <dgm:cxn modelId="{AAEEAA82-2DCF-47B3-B453-4354CD622347}" type="presParOf" srcId="{8206CE71-6C2D-4D84-8606-C518844718E5}" destId="{82EC5DE9-1D74-460E-B3AA-8552A907235F}" srcOrd="1" destOrd="0" presId="urn:microsoft.com/office/officeart/2018/2/layout/IconLabelList"/>
    <dgm:cxn modelId="{009A4206-BD3F-449A-9D92-F74590A47680}" type="presParOf" srcId="{8206CE71-6C2D-4D84-8606-C518844718E5}" destId="{A9129AB7-3274-44C4-990D-EB6FE981DCDF}" srcOrd="2" destOrd="0" presId="urn:microsoft.com/office/officeart/2018/2/layout/IconLabelList"/>
    <dgm:cxn modelId="{125FF03C-F971-41DF-80E8-2C7C21BCB735}" type="presParOf" srcId="{A93228D2-275B-4564-8F8B-35FD5F444369}" destId="{6F0F6016-8F12-4A94-8D40-11EFE5444303}" srcOrd="3" destOrd="0" presId="urn:microsoft.com/office/officeart/2018/2/layout/IconLabelList"/>
    <dgm:cxn modelId="{A97516C4-F350-434E-90FE-FA230681BE15}" type="presParOf" srcId="{A93228D2-275B-4564-8F8B-35FD5F444369}" destId="{A89AE5D5-7FBA-4FC9-9B19-171A09CA5E08}" srcOrd="4" destOrd="0" presId="urn:microsoft.com/office/officeart/2018/2/layout/IconLabelList"/>
    <dgm:cxn modelId="{1CD41A9A-9045-4700-8158-34C4BE085D24}" type="presParOf" srcId="{A89AE5D5-7FBA-4FC9-9B19-171A09CA5E08}" destId="{6E78B3C4-F54C-4292-AE8F-56E1475748F1}" srcOrd="0" destOrd="0" presId="urn:microsoft.com/office/officeart/2018/2/layout/IconLabelList"/>
    <dgm:cxn modelId="{3DACC52D-6AD7-4022-A7E5-E1469A176F3E}" type="presParOf" srcId="{A89AE5D5-7FBA-4FC9-9B19-171A09CA5E08}" destId="{0C75CC0C-C9DD-445D-A4D8-2C6EEE1A6CF1}" srcOrd="1" destOrd="0" presId="urn:microsoft.com/office/officeart/2018/2/layout/IconLabelList"/>
    <dgm:cxn modelId="{F640739C-CD96-4B22-A278-14C7FD9B6207}" type="presParOf" srcId="{A89AE5D5-7FBA-4FC9-9B19-171A09CA5E08}" destId="{AF3523D5-DF0C-4599-BED0-E74EF7097E3D}" srcOrd="2" destOrd="0" presId="urn:microsoft.com/office/officeart/2018/2/layout/IconLabelList"/>
    <dgm:cxn modelId="{C23F0B4E-7358-4F95-9058-E1A32C56920C}" type="presParOf" srcId="{A93228D2-275B-4564-8F8B-35FD5F444369}" destId="{1F8320ED-0D73-491F-B3B9-B60CAA33DA1C}" srcOrd="5" destOrd="0" presId="urn:microsoft.com/office/officeart/2018/2/layout/IconLabelList"/>
    <dgm:cxn modelId="{AC58A59F-BEAD-4471-AFC3-CCA957FE496E}" type="presParOf" srcId="{A93228D2-275B-4564-8F8B-35FD5F444369}" destId="{386995D7-E64A-4703-90AE-4E0FEBB991EC}" srcOrd="6" destOrd="0" presId="urn:microsoft.com/office/officeart/2018/2/layout/IconLabelList"/>
    <dgm:cxn modelId="{518B6832-8B87-45C5-8F12-7A68A41797FA}" type="presParOf" srcId="{386995D7-E64A-4703-90AE-4E0FEBB991EC}" destId="{7C5DD953-1158-4C1A-8B9C-E07B23FAEB7D}" srcOrd="0" destOrd="0" presId="urn:microsoft.com/office/officeart/2018/2/layout/IconLabelList"/>
    <dgm:cxn modelId="{25F14A6C-5500-4DBA-9A9D-C32C81565A7E}" type="presParOf" srcId="{386995D7-E64A-4703-90AE-4E0FEBB991EC}" destId="{3AA8755B-BA2C-40B6-BB7A-879BBB938EA0}" srcOrd="1" destOrd="0" presId="urn:microsoft.com/office/officeart/2018/2/layout/IconLabelList"/>
    <dgm:cxn modelId="{39CC46A7-55EC-49B7-8F0A-B945ABBADD17}" type="presParOf" srcId="{386995D7-E64A-4703-90AE-4E0FEBB991EC}" destId="{B2FFE90F-0A53-4007-8689-D9C5351E2C10}" srcOrd="2" destOrd="0" presId="urn:microsoft.com/office/officeart/2018/2/layout/IconLabelList"/>
    <dgm:cxn modelId="{AA3692C8-F7DF-4A07-BD65-C4297C416880}" type="presParOf" srcId="{A93228D2-275B-4564-8F8B-35FD5F444369}" destId="{B8E92B3B-52F7-44DD-B89C-02361A490965}" srcOrd="7" destOrd="0" presId="urn:microsoft.com/office/officeart/2018/2/layout/IconLabelList"/>
    <dgm:cxn modelId="{6511F527-40F6-4ED7-9B83-EAA4C22B4F1D}" type="presParOf" srcId="{A93228D2-275B-4564-8F8B-35FD5F444369}" destId="{521B8789-FF50-4544-B122-0517E93358DA}" srcOrd="8" destOrd="0" presId="urn:microsoft.com/office/officeart/2018/2/layout/IconLabelList"/>
    <dgm:cxn modelId="{03DAA153-4764-4723-9A53-C12BAD5D27C9}" type="presParOf" srcId="{521B8789-FF50-4544-B122-0517E93358DA}" destId="{A6A84FF9-9383-4F98-9D33-AEDC035EDA7E}" srcOrd="0" destOrd="0" presId="urn:microsoft.com/office/officeart/2018/2/layout/IconLabelList"/>
    <dgm:cxn modelId="{CEA1CA4A-C9CF-4C9E-BF57-F42C93E7A5BA}" type="presParOf" srcId="{521B8789-FF50-4544-B122-0517E93358DA}" destId="{3771AC73-9D40-4CB2-AAC6-5410C97C7D42}" srcOrd="1" destOrd="0" presId="urn:microsoft.com/office/officeart/2018/2/layout/IconLabelList"/>
    <dgm:cxn modelId="{ED6DA516-9A89-4941-85B4-EF1B97D043BF}" type="presParOf" srcId="{521B8789-FF50-4544-B122-0517E93358DA}" destId="{1EC75FD2-395C-4E6D-8B54-D805502CDFB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B378BC-7EAB-4526-8B37-C10359F85B33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120C756-57CD-4260-9D56-18B745707489}">
      <dgm:prSet custT="1"/>
      <dgm:spPr/>
      <dgm:t>
        <a:bodyPr/>
        <a:lstStyle/>
        <a:p>
          <a:r>
            <a:rPr lang="en-KE" sz="1800" b="1" i="0" baseline="0" dirty="0"/>
            <a:t>User Onboarding:</a:t>
          </a:r>
          <a:r>
            <a:rPr lang="en-KE" sz="1800" b="0" i="0" baseline="0" dirty="0"/>
            <a:t> Send welcome emails, create default settings. </a:t>
          </a:r>
          <a:endParaRPr lang="en-US" sz="1800" dirty="0"/>
        </a:p>
      </dgm:t>
    </dgm:pt>
    <dgm:pt modelId="{E5DAF0D5-EC83-4926-864E-0758F63B7F95}" type="parTrans" cxnId="{59E383C6-37EF-461F-AEA3-DFF8A0032917}">
      <dgm:prSet/>
      <dgm:spPr/>
      <dgm:t>
        <a:bodyPr/>
        <a:lstStyle/>
        <a:p>
          <a:endParaRPr lang="en-US"/>
        </a:p>
      </dgm:t>
    </dgm:pt>
    <dgm:pt modelId="{0318B67E-FEE3-4D17-B0BD-77F3290EA8AE}" type="sibTrans" cxnId="{59E383C6-37EF-461F-AEA3-DFF8A003291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09E3244-69F3-4F56-AD4C-0144403E989D}">
      <dgm:prSet/>
      <dgm:spPr/>
      <dgm:t>
        <a:bodyPr/>
        <a:lstStyle/>
        <a:p>
          <a:r>
            <a:rPr lang="en-KE" b="1" i="0" baseline="0" dirty="0"/>
            <a:t>E-commerce:</a:t>
          </a:r>
          <a:r>
            <a:rPr lang="en-KE" b="0" i="0" baseline="0" dirty="0"/>
            <a:t> Process orders, update inventory, generate invoices. </a:t>
          </a:r>
          <a:endParaRPr lang="en-US" dirty="0"/>
        </a:p>
      </dgm:t>
    </dgm:pt>
    <dgm:pt modelId="{D5B8B5F4-3AC3-42F3-BFBB-2287EEC158A3}" type="parTrans" cxnId="{F85187AE-6D5A-476C-81AA-D883F878CDEA}">
      <dgm:prSet/>
      <dgm:spPr/>
      <dgm:t>
        <a:bodyPr/>
        <a:lstStyle/>
        <a:p>
          <a:endParaRPr lang="en-US"/>
        </a:p>
      </dgm:t>
    </dgm:pt>
    <dgm:pt modelId="{7F385EBA-C6AB-4447-B3F4-2102D1762AA9}" type="sibTrans" cxnId="{F85187AE-6D5A-476C-81AA-D883F878CDE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529CFDD-C0B9-45C7-A661-2A612A2EC594}">
      <dgm:prSet/>
      <dgm:spPr/>
      <dgm:t>
        <a:bodyPr/>
        <a:lstStyle/>
        <a:p>
          <a:r>
            <a:rPr lang="en-KE" b="1" i="0" baseline="0" dirty="0"/>
            <a:t>Data Processing:</a:t>
          </a:r>
          <a:r>
            <a:rPr lang="en-KE" b="0" i="0" baseline="0" dirty="0"/>
            <a:t> Resize images, generate PDFs, import large CSVs. </a:t>
          </a:r>
          <a:endParaRPr lang="en-US" dirty="0"/>
        </a:p>
      </dgm:t>
    </dgm:pt>
    <dgm:pt modelId="{1FF80D31-FAF5-44A7-AEB9-A7769ACADD90}" type="parTrans" cxnId="{77B97E46-5C83-47D3-93DF-11108C2572D1}">
      <dgm:prSet/>
      <dgm:spPr/>
      <dgm:t>
        <a:bodyPr/>
        <a:lstStyle/>
        <a:p>
          <a:endParaRPr lang="en-US"/>
        </a:p>
      </dgm:t>
    </dgm:pt>
    <dgm:pt modelId="{13D3891B-9A40-498D-854B-65A15BF9C5A8}" type="sibTrans" cxnId="{77B97E46-5C83-47D3-93DF-11108C2572D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0A01D06-D7BB-4EEE-82CD-629A2FA570D0}">
      <dgm:prSet/>
      <dgm:spPr/>
      <dgm:t>
        <a:bodyPr/>
        <a:lstStyle/>
        <a:p>
          <a:r>
            <a:rPr lang="en-KE" b="1" i="0" baseline="0" dirty="0"/>
            <a:t>External Integrations:</a:t>
          </a:r>
          <a:r>
            <a:rPr lang="en-KE" b="0" i="0" baseline="0" dirty="0"/>
            <a:t> Sync data with CRMs, send notifications to third-party services. </a:t>
          </a:r>
          <a:endParaRPr lang="en-US" dirty="0"/>
        </a:p>
      </dgm:t>
    </dgm:pt>
    <dgm:pt modelId="{F3BF3475-7642-48BF-A61E-0290E348BBC3}" type="parTrans" cxnId="{5161B8A2-428B-4C5E-8DF8-B1F10C8E987D}">
      <dgm:prSet/>
      <dgm:spPr/>
      <dgm:t>
        <a:bodyPr/>
        <a:lstStyle/>
        <a:p>
          <a:endParaRPr lang="en-US"/>
        </a:p>
      </dgm:t>
    </dgm:pt>
    <dgm:pt modelId="{926B96C1-25B0-475D-B8E1-E210EDBC80E1}" type="sibTrans" cxnId="{5161B8A2-428B-4C5E-8DF8-B1F10C8E987D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272516E-7077-4991-9A8A-42BC161411A6}" type="pres">
      <dgm:prSet presAssocID="{88B378BC-7EAB-4526-8B37-C10359F85B33}" presName="linearFlow" presStyleCnt="0">
        <dgm:presLayoutVars>
          <dgm:dir/>
          <dgm:animLvl val="lvl"/>
          <dgm:resizeHandles val="exact"/>
        </dgm:presLayoutVars>
      </dgm:prSet>
      <dgm:spPr/>
    </dgm:pt>
    <dgm:pt modelId="{45AD43CB-E231-4E9B-8670-89D73037AEC0}" type="pres">
      <dgm:prSet presAssocID="{C120C756-57CD-4260-9D56-18B745707489}" presName="compositeNode" presStyleCnt="0"/>
      <dgm:spPr/>
    </dgm:pt>
    <dgm:pt modelId="{7CC799C0-0CEF-4BEC-988E-52F1799DDED8}" type="pres">
      <dgm:prSet presAssocID="{C120C756-57CD-4260-9D56-18B74570748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B50B53F-C6E6-4FAF-91D8-6C6220642211}" type="pres">
      <dgm:prSet presAssocID="{C120C756-57CD-4260-9D56-18B745707489}" presName="parSh" presStyleCnt="0"/>
      <dgm:spPr/>
    </dgm:pt>
    <dgm:pt modelId="{8F13BF06-3392-4940-A845-90ADE30D6ACF}" type="pres">
      <dgm:prSet presAssocID="{C120C756-57CD-4260-9D56-18B745707489}" presName="lineNode" presStyleLbl="alignAccFollowNode1" presStyleIdx="0" presStyleCnt="12"/>
      <dgm:spPr/>
    </dgm:pt>
    <dgm:pt modelId="{84F3A89E-5A81-46EF-AD18-8C0CE1722423}" type="pres">
      <dgm:prSet presAssocID="{C120C756-57CD-4260-9D56-18B745707489}" presName="lineArrowNode" presStyleLbl="alignAccFollowNode1" presStyleIdx="1" presStyleCnt="12"/>
      <dgm:spPr/>
    </dgm:pt>
    <dgm:pt modelId="{120CECA8-29DD-4974-BC0E-371CAADE727C}" type="pres">
      <dgm:prSet presAssocID="{0318B67E-FEE3-4D17-B0BD-77F3290EA8AE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CE59E80B-6962-43E7-A81E-B571E6912C47}" type="pres">
      <dgm:prSet presAssocID="{0318B67E-FEE3-4D17-B0BD-77F3290EA8AE}" presName="spacerBetweenCircleAndCallout" presStyleCnt="0">
        <dgm:presLayoutVars/>
      </dgm:prSet>
      <dgm:spPr/>
    </dgm:pt>
    <dgm:pt modelId="{BA7D5ECE-7387-49E4-8D13-620ECE560FF5}" type="pres">
      <dgm:prSet presAssocID="{C120C756-57CD-4260-9D56-18B745707489}" presName="nodeText" presStyleLbl="alignAccFollowNode1" presStyleIdx="2" presStyleCnt="12">
        <dgm:presLayoutVars>
          <dgm:bulletEnabled val="1"/>
        </dgm:presLayoutVars>
      </dgm:prSet>
      <dgm:spPr/>
    </dgm:pt>
    <dgm:pt modelId="{39BEAD63-A601-4D80-A491-3AD6933B5CCF}" type="pres">
      <dgm:prSet presAssocID="{0318B67E-FEE3-4D17-B0BD-77F3290EA8AE}" presName="sibTransComposite" presStyleCnt="0"/>
      <dgm:spPr/>
    </dgm:pt>
    <dgm:pt modelId="{305668DF-413A-4FD0-A255-248F3B9F67F0}" type="pres">
      <dgm:prSet presAssocID="{E09E3244-69F3-4F56-AD4C-0144403E989D}" presName="compositeNode" presStyleCnt="0"/>
      <dgm:spPr/>
    </dgm:pt>
    <dgm:pt modelId="{E129FDD1-7351-4CC5-9641-DFDD658D5B01}" type="pres">
      <dgm:prSet presAssocID="{E09E3244-69F3-4F56-AD4C-0144403E989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6E80075-2267-483F-8BF8-202FF77AB456}" type="pres">
      <dgm:prSet presAssocID="{E09E3244-69F3-4F56-AD4C-0144403E989D}" presName="parSh" presStyleCnt="0"/>
      <dgm:spPr/>
    </dgm:pt>
    <dgm:pt modelId="{120FD59C-8708-4BA2-BB92-631455D3CB8A}" type="pres">
      <dgm:prSet presAssocID="{E09E3244-69F3-4F56-AD4C-0144403E989D}" presName="lineNode" presStyleLbl="alignAccFollowNode1" presStyleIdx="3" presStyleCnt="12"/>
      <dgm:spPr/>
    </dgm:pt>
    <dgm:pt modelId="{137EF2DA-8E17-4621-BAAD-DD765D5C496A}" type="pres">
      <dgm:prSet presAssocID="{E09E3244-69F3-4F56-AD4C-0144403E989D}" presName="lineArrowNode" presStyleLbl="alignAccFollowNode1" presStyleIdx="4" presStyleCnt="12"/>
      <dgm:spPr/>
    </dgm:pt>
    <dgm:pt modelId="{08FA0C82-20AE-4A32-9524-8F9A11C73342}" type="pres">
      <dgm:prSet presAssocID="{7F385EBA-C6AB-4447-B3F4-2102D1762AA9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9A8EE19F-8C06-4959-A3AE-238A9AF9F2C0}" type="pres">
      <dgm:prSet presAssocID="{7F385EBA-C6AB-4447-B3F4-2102D1762AA9}" presName="spacerBetweenCircleAndCallout" presStyleCnt="0">
        <dgm:presLayoutVars/>
      </dgm:prSet>
      <dgm:spPr/>
    </dgm:pt>
    <dgm:pt modelId="{02C76C51-268A-4A72-9E77-E40CDC2A6DDB}" type="pres">
      <dgm:prSet presAssocID="{E09E3244-69F3-4F56-AD4C-0144403E989D}" presName="nodeText" presStyleLbl="alignAccFollowNode1" presStyleIdx="5" presStyleCnt="12">
        <dgm:presLayoutVars>
          <dgm:bulletEnabled val="1"/>
        </dgm:presLayoutVars>
      </dgm:prSet>
      <dgm:spPr/>
    </dgm:pt>
    <dgm:pt modelId="{98E09039-CF87-4979-8912-9C373D050432}" type="pres">
      <dgm:prSet presAssocID="{7F385EBA-C6AB-4447-B3F4-2102D1762AA9}" presName="sibTransComposite" presStyleCnt="0"/>
      <dgm:spPr/>
    </dgm:pt>
    <dgm:pt modelId="{AB3E7732-0184-4FF5-9276-0D89FFBD8574}" type="pres">
      <dgm:prSet presAssocID="{9529CFDD-C0B9-45C7-A661-2A612A2EC594}" presName="compositeNode" presStyleCnt="0"/>
      <dgm:spPr/>
    </dgm:pt>
    <dgm:pt modelId="{80E79460-4EE6-46DB-A8C7-9BA8E5AF9EE4}" type="pres">
      <dgm:prSet presAssocID="{9529CFDD-C0B9-45C7-A661-2A612A2EC59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1179BE3-405B-48A4-8DEC-D1CCD876151A}" type="pres">
      <dgm:prSet presAssocID="{9529CFDD-C0B9-45C7-A661-2A612A2EC594}" presName="parSh" presStyleCnt="0"/>
      <dgm:spPr/>
    </dgm:pt>
    <dgm:pt modelId="{C187628B-E6DC-44BA-BBA7-99A2680527CE}" type="pres">
      <dgm:prSet presAssocID="{9529CFDD-C0B9-45C7-A661-2A612A2EC594}" presName="lineNode" presStyleLbl="alignAccFollowNode1" presStyleIdx="6" presStyleCnt="12"/>
      <dgm:spPr/>
    </dgm:pt>
    <dgm:pt modelId="{B7CEFF73-58AB-40F8-B3D0-B8D18AFC559F}" type="pres">
      <dgm:prSet presAssocID="{9529CFDD-C0B9-45C7-A661-2A612A2EC594}" presName="lineArrowNode" presStyleLbl="alignAccFollowNode1" presStyleIdx="7" presStyleCnt="12"/>
      <dgm:spPr/>
    </dgm:pt>
    <dgm:pt modelId="{2A9E68A2-0947-456F-93E8-A2C6F9173D50}" type="pres">
      <dgm:prSet presAssocID="{13D3891B-9A40-498D-854B-65A15BF9C5A8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E116599B-20F6-452F-862C-95CE4A77312A}" type="pres">
      <dgm:prSet presAssocID="{13D3891B-9A40-498D-854B-65A15BF9C5A8}" presName="spacerBetweenCircleAndCallout" presStyleCnt="0">
        <dgm:presLayoutVars/>
      </dgm:prSet>
      <dgm:spPr/>
    </dgm:pt>
    <dgm:pt modelId="{201FB5C4-8767-4613-B02A-2F0C578649BC}" type="pres">
      <dgm:prSet presAssocID="{9529CFDD-C0B9-45C7-A661-2A612A2EC594}" presName="nodeText" presStyleLbl="alignAccFollowNode1" presStyleIdx="8" presStyleCnt="12">
        <dgm:presLayoutVars>
          <dgm:bulletEnabled val="1"/>
        </dgm:presLayoutVars>
      </dgm:prSet>
      <dgm:spPr/>
    </dgm:pt>
    <dgm:pt modelId="{72952291-2E08-4357-8C65-C053E76848AD}" type="pres">
      <dgm:prSet presAssocID="{13D3891B-9A40-498D-854B-65A15BF9C5A8}" presName="sibTransComposite" presStyleCnt="0"/>
      <dgm:spPr/>
    </dgm:pt>
    <dgm:pt modelId="{143937E6-846E-4A40-8330-2F3788745E47}" type="pres">
      <dgm:prSet presAssocID="{B0A01D06-D7BB-4EEE-82CD-629A2FA570D0}" presName="compositeNode" presStyleCnt="0"/>
      <dgm:spPr/>
    </dgm:pt>
    <dgm:pt modelId="{11C3D87C-D25B-42E7-8A7E-6FEC35AB73E7}" type="pres">
      <dgm:prSet presAssocID="{B0A01D06-D7BB-4EEE-82CD-629A2FA570D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5256EE7-E0F7-40D5-829C-C3CA6AD77D74}" type="pres">
      <dgm:prSet presAssocID="{B0A01D06-D7BB-4EEE-82CD-629A2FA570D0}" presName="parSh" presStyleCnt="0"/>
      <dgm:spPr/>
    </dgm:pt>
    <dgm:pt modelId="{9F5E5208-2F66-4F83-B311-9E5DA3E51313}" type="pres">
      <dgm:prSet presAssocID="{B0A01D06-D7BB-4EEE-82CD-629A2FA570D0}" presName="lineNode" presStyleLbl="alignAccFollowNode1" presStyleIdx="9" presStyleCnt="12"/>
      <dgm:spPr/>
    </dgm:pt>
    <dgm:pt modelId="{CB456B31-AB50-4B4B-A7F5-3D738DF34AFA}" type="pres">
      <dgm:prSet presAssocID="{B0A01D06-D7BB-4EEE-82CD-629A2FA570D0}" presName="lineArrowNode" presStyleLbl="alignAccFollowNode1" presStyleIdx="10" presStyleCnt="12"/>
      <dgm:spPr/>
    </dgm:pt>
    <dgm:pt modelId="{19D9AE1E-07D1-483F-B82F-7ABDFD2ECDF5}" type="pres">
      <dgm:prSet presAssocID="{926B96C1-25B0-475D-B8E1-E210EDBC80E1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51D0769A-13B2-4306-B139-4F58F8C0E22E}" type="pres">
      <dgm:prSet presAssocID="{926B96C1-25B0-475D-B8E1-E210EDBC80E1}" presName="spacerBetweenCircleAndCallout" presStyleCnt="0">
        <dgm:presLayoutVars/>
      </dgm:prSet>
      <dgm:spPr/>
    </dgm:pt>
    <dgm:pt modelId="{45BCDD38-3A76-4E2F-A5B3-F154C8EF9ED0}" type="pres">
      <dgm:prSet presAssocID="{B0A01D06-D7BB-4EEE-82CD-629A2FA570D0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0D78913E-874E-4B3C-B4AA-73AC5712C348}" type="presOf" srcId="{88B378BC-7EAB-4526-8B37-C10359F85B33}" destId="{C272516E-7077-4991-9A8A-42BC161411A6}" srcOrd="0" destOrd="0" presId="urn:microsoft.com/office/officeart/2016/7/layout/LinearArrowProcessNumbered"/>
    <dgm:cxn modelId="{70858D65-108E-4B8C-8348-2696C0E47836}" type="presOf" srcId="{E09E3244-69F3-4F56-AD4C-0144403E989D}" destId="{02C76C51-268A-4A72-9E77-E40CDC2A6DDB}" srcOrd="0" destOrd="0" presId="urn:microsoft.com/office/officeart/2016/7/layout/LinearArrowProcessNumbered"/>
    <dgm:cxn modelId="{77B97E46-5C83-47D3-93DF-11108C2572D1}" srcId="{88B378BC-7EAB-4526-8B37-C10359F85B33}" destId="{9529CFDD-C0B9-45C7-A661-2A612A2EC594}" srcOrd="2" destOrd="0" parTransId="{1FF80D31-FAF5-44A7-AEB9-A7769ACADD90}" sibTransId="{13D3891B-9A40-498D-854B-65A15BF9C5A8}"/>
    <dgm:cxn modelId="{5161B8A2-428B-4C5E-8DF8-B1F10C8E987D}" srcId="{88B378BC-7EAB-4526-8B37-C10359F85B33}" destId="{B0A01D06-D7BB-4EEE-82CD-629A2FA570D0}" srcOrd="3" destOrd="0" parTransId="{F3BF3475-7642-48BF-A61E-0290E348BBC3}" sibTransId="{926B96C1-25B0-475D-B8E1-E210EDBC80E1}"/>
    <dgm:cxn modelId="{B0B53FAC-6F48-48CF-B518-451BEF8DC9EF}" type="presOf" srcId="{0318B67E-FEE3-4D17-B0BD-77F3290EA8AE}" destId="{120CECA8-29DD-4974-BC0E-371CAADE727C}" srcOrd="0" destOrd="0" presId="urn:microsoft.com/office/officeart/2016/7/layout/LinearArrowProcessNumbered"/>
    <dgm:cxn modelId="{F85187AE-6D5A-476C-81AA-D883F878CDEA}" srcId="{88B378BC-7EAB-4526-8B37-C10359F85B33}" destId="{E09E3244-69F3-4F56-AD4C-0144403E989D}" srcOrd="1" destOrd="0" parTransId="{D5B8B5F4-3AC3-42F3-BFBB-2287EEC158A3}" sibTransId="{7F385EBA-C6AB-4447-B3F4-2102D1762AA9}"/>
    <dgm:cxn modelId="{C31D5FBC-3F2A-49C5-B7D1-EF6462762B99}" type="presOf" srcId="{7F385EBA-C6AB-4447-B3F4-2102D1762AA9}" destId="{08FA0C82-20AE-4A32-9524-8F9A11C73342}" srcOrd="0" destOrd="0" presId="urn:microsoft.com/office/officeart/2016/7/layout/LinearArrowProcessNumbered"/>
    <dgm:cxn modelId="{59E383C6-37EF-461F-AEA3-DFF8A0032917}" srcId="{88B378BC-7EAB-4526-8B37-C10359F85B33}" destId="{C120C756-57CD-4260-9D56-18B745707489}" srcOrd="0" destOrd="0" parTransId="{E5DAF0D5-EC83-4926-864E-0758F63B7F95}" sibTransId="{0318B67E-FEE3-4D17-B0BD-77F3290EA8AE}"/>
    <dgm:cxn modelId="{626BD0C7-EB45-4668-8019-C0FF92285AD5}" type="presOf" srcId="{13D3891B-9A40-498D-854B-65A15BF9C5A8}" destId="{2A9E68A2-0947-456F-93E8-A2C6F9173D50}" srcOrd="0" destOrd="0" presId="urn:microsoft.com/office/officeart/2016/7/layout/LinearArrowProcessNumbered"/>
    <dgm:cxn modelId="{3D6BADC9-47AE-4048-AD22-479EF338B16D}" type="presOf" srcId="{C120C756-57CD-4260-9D56-18B745707489}" destId="{BA7D5ECE-7387-49E4-8D13-620ECE560FF5}" srcOrd="0" destOrd="0" presId="urn:microsoft.com/office/officeart/2016/7/layout/LinearArrowProcessNumbered"/>
    <dgm:cxn modelId="{FADE71D9-B2C5-48F5-838E-66B355299B3D}" type="presOf" srcId="{926B96C1-25B0-475D-B8E1-E210EDBC80E1}" destId="{19D9AE1E-07D1-483F-B82F-7ABDFD2ECDF5}" srcOrd="0" destOrd="0" presId="urn:microsoft.com/office/officeart/2016/7/layout/LinearArrowProcessNumbered"/>
    <dgm:cxn modelId="{8C787BF4-8290-4CA1-8BDC-E3BDB28C2C92}" type="presOf" srcId="{9529CFDD-C0B9-45C7-A661-2A612A2EC594}" destId="{201FB5C4-8767-4613-B02A-2F0C578649BC}" srcOrd="0" destOrd="0" presId="urn:microsoft.com/office/officeart/2016/7/layout/LinearArrowProcessNumbered"/>
    <dgm:cxn modelId="{B45E2FFD-9A7E-4B1B-B1AD-83DE4CFD8090}" type="presOf" srcId="{B0A01D06-D7BB-4EEE-82CD-629A2FA570D0}" destId="{45BCDD38-3A76-4E2F-A5B3-F154C8EF9ED0}" srcOrd="0" destOrd="0" presId="urn:microsoft.com/office/officeart/2016/7/layout/LinearArrowProcessNumbered"/>
    <dgm:cxn modelId="{2C84C487-F61D-478A-962A-C19D7300F1B2}" type="presParOf" srcId="{C272516E-7077-4991-9A8A-42BC161411A6}" destId="{45AD43CB-E231-4E9B-8670-89D73037AEC0}" srcOrd="0" destOrd="0" presId="urn:microsoft.com/office/officeart/2016/7/layout/LinearArrowProcessNumbered"/>
    <dgm:cxn modelId="{F5555C89-0096-427B-A685-F7EC74DFCE1B}" type="presParOf" srcId="{45AD43CB-E231-4E9B-8670-89D73037AEC0}" destId="{7CC799C0-0CEF-4BEC-988E-52F1799DDED8}" srcOrd="0" destOrd="0" presId="urn:microsoft.com/office/officeart/2016/7/layout/LinearArrowProcessNumbered"/>
    <dgm:cxn modelId="{C8FA9087-D987-45CB-B78D-B68D5B4A2E8D}" type="presParOf" srcId="{45AD43CB-E231-4E9B-8670-89D73037AEC0}" destId="{AB50B53F-C6E6-4FAF-91D8-6C6220642211}" srcOrd="1" destOrd="0" presId="urn:microsoft.com/office/officeart/2016/7/layout/LinearArrowProcessNumbered"/>
    <dgm:cxn modelId="{0F515B8E-BFF1-40FD-BE2A-8C3072DACFEE}" type="presParOf" srcId="{AB50B53F-C6E6-4FAF-91D8-6C6220642211}" destId="{8F13BF06-3392-4940-A845-90ADE30D6ACF}" srcOrd="0" destOrd="0" presId="urn:microsoft.com/office/officeart/2016/7/layout/LinearArrowProcessNumbered"/>
    <dgm:cxn modelId="{BB39C5C3-C278-4D65-B8C7-85585901F0A8}" type="presParOf" srcId="{AB50B53F-C6E6-4FAF-91D8-6C6220642211}" destId="{84F3A89E-5A81-46EF-AD18-8C0CE1722423}" srcOrd="1" destOrd="0" presId="urn:microsoft.com/office/officeart/2016/7/layout/LinearArrowProcessNumbered"/>
    <dgm:cxn modelId="{BEE43E7C-D5B0-4253-AF23-FDA7EECFD352}" type="presParOf" srcId="{AB50B53F-C6E6-4FAF-91D8-6C6220642211}" destId="{120CECA8-29DD-4974-BC0E-371CAADE727C}" srcOrd="2" destOrd="0" presId="urn:microsoft.com/office/officeart/2016/7/layout/LinearArrowProcessNumbered"/>
    <dgm:cxn modelId="{BCE56302-170C-4C71-A622-AF79D5F0D368}" type="presParOf" srcId="{AB50B53F-C6E6-4FAF-91D8-6C6220642211}" destId="{CE59E80B-6962-43E7-A81E-B571E6912C47}" srcOrd="3" destOrd="0" presId="urn:microsoft.com/office/officeart/2016/7/layout/LinearArrowProcessNumbered"/>
    <dgm:cxn modelId="{A7A20A4A-40FB-4641-AE90-452F5736E553}" type="presParOf" srcId="{45AD43CB-E231-4E9B-8670-89D73037AEC0}" destId="{BA7D5ECE-7387-49E4-8D13-620ECE560FF5}" srcOrd="2" destOrd="0" presId="urn:microsoft.com/office/officeart/2016/7/layout/LinearArrowProcessNumbered"/>
    <dgm:cxn modelId="{A0C847FA-A48C-4415-81BE-FE557931E9E5}" type="presParOf" srcId="{C272516E-7077-4991-9A8A-42BC161411A6}" destId="{39BEAD63-A601-4D80-A491-3AD6933B5CCF}" srcOrd="1" destOrd="0" presId="urn:microsoft.com/office/officeart/2016/7/layout/LinearArrowProcessNumbered"/>
    <dgm:cxn modelId="{81CFBE06-64C9-44C4-B9D9-18CEECED591B}" type="presParOf" srcId="{C272516E-7077-4991-9A8A-42BC161411A6}" destId="{305668DF-413A-4FD0-A255-248F3B9F67F0}" srcOrd="2" destOrd="0" presId="urn:microsoft.com/office/officeart/2016/7/layout/LinearArrowProcessNumbered"/>
    <dgm:cxn modelId="{DE17C0DA-CD9C-4BFF-B060-4964EEED3576}" type="presParOf" srcId="{305668DF-413A-4FD0-A255-248F3B9F67F0}" destId="{E129FDD1-7351-4CC5-9641-DFDD658D5B01}" srcOrd="0" destOrd="0" presId="urn:microsoft.com/office/officeart/2016/7/layout/LinearArrowProcessNumbered"/>
    <dgm:cxn modelId="{02144262-4AFE-4F4D-993B-13CDE631976D}" type="presParOf" srcId="{305668DF-413A-4FD0-A255-248F3B9F67F0}" destId="{C6E80075-2267-483F-8BF8-202FF77AB456}" srcOrd="1" destOrd="0" presId="urn:microsoft.com/office/officeart/2016/7/layout/LinearArrowProcessNumbered"/>
    <dgm:cxn modelId="{C721F39C-C376-4BA1-9AE0-48786462C4AB}" type="presParOf" srcId="{C6E80075-2267-483F-8BF8-202FF77AB456}" destId="{120FD59C-8708-4BA2-BB92-631455D3CB8A}" srcOrd="0" destOrd="0" presId="urn:microsoft.com/office/officeart/2016/7/layout/LinearArrowProcessNumbered"/>
    <dgm:cxn modelId="{71376949-D1BF-4794-A891-F4C06BD172FE}" type="presParOf" srcId="{C6E80075-2267-483F-8BF8-202FF77AB456}" destId="{137EF2DA-8E17-4621-BAAD-DD765D5C496A}" srcOrd="1" destOrd="0" presId="urn:microsoft.com/office/officeart/2016/7/layout/LinearArrowProcessNumbered"/>
    <dgm:cxn modelId="{32497FAD-0EC5-4B44-8020-35AC5063ABC1}" type="presParOf" srcId="{C6E80075-2267-483F-8BF8-202FF77AB456}" destId="{08FA0C82-20AE-4A32-9524-8F9A11C73342}" srcOrd="2" destOrd="0" presId="urn:microsoft.com/office/officeart/2016/7/layout/LinearArrowProcessNumbered"/>
    <dgm:cxn modelId="{F55E7671-5121-43BE-8F4E-DC2F4429C035}" type="presParOf" srcId="{C6E80075-2267-483F-8BF8-202FF77AB456}" destId="{9A8EE19F-8C06-4959-A3AE-238A9AF9F2C0}" srcOrd="3" destOrd="0" presId="urn:microsoft.com/office/officeart/2016/7/layout/LinearArrowProcessNumbered"/>
    <dgm:cxn modelId="{AC8B32F2-003C-4A9D-B3C0-E15525C21810}" type="presParOf" srcId="{305668DF-413A-4FD0-A255-248F3B9F67F0}" destId="{02C76C51-268A-4A72-9E77-E40CDC2A6DDB}" srcOrd="2" destOrd="0" presId="urn:microsoft.com/office/officeart/2016/7/layout/LinearArrowProcessNumbered"/>
    <dgm:cxn modelId="{F86D9583-7C86-4613-9FD9-2312BC296FB6}" type="presParOf" srcId="{C272516E-7077-4991-9A8A-42BC161411A6}" destId="{98E09039-CF87-4979-8912-9C373D050432}" srcOrd="3" destOrd="0" presId="urn:microsoft.com/office/officeart/2016/7/layout/LinearArrowProcessNumbered"/>
    <dgm:cxn modelId="{DA6AE9A7-4E4E-4FB3-B101-502E416A254D}" type="presParOf" srcId="{C272516E-7077-4991-9A8A-42BC161411A6}" destId="{AB3E7732-0184-4FF5-9276-0D89FFBD8574}" srcOrd="4" destOrd="0" presId="urn:microsoft.com/office/officeart/2016/7/layout/LinearArrowProcessNumbered"/>
    <dgm:cxn modelId="{D6E34D62-D923-4AC8-8C28-37CF44F43F0E}" type="presParOf" srcId="{AB3E7732-0184-4FF5-9276-0D89FFBD8574}" destId="{80E79460-4EE6-46DB-A8C7-9BA8E5AF9EE4}" srcOrd="0" destOrd="0" presId="urn:microsoft.com/office/officeart/2016/7/layout/LinearArrowProcessNumbered"/>
    <dgm:cxn modelId="{E23AAA3A-BFD1-446B-85A0-5842CD9B6357}" type="presParOf" srcId="{AB3E7732-0184-4FF5-9276-0D89FFBD8574}" destId="{B1179BE3-405B-48A4-8DEC-D1CCD876151A}" srcOrd="1" destOrd="0" presId="urn:microsoft.com/office/officeart/2016/7/layout/LinearArrowProcessNumbered"/>
    <dgm:cxn modelId="{1118C257-15AA-4311-866B-FCA80226AA1A}" type="presParOf" srcId="{B1179BE3-405B-48A4-8DEC-D1CCD876151A}" destId="{C187628B-E6DC-44BA-BBA7-99A2680527CE}" srcOrd="0" destOrd="0" presId="urn:microsoft.com/office/officeart/2016/7/layout/LinearArrowProcessNumbered"/>
    <dgm:cxn modelId="{22DB3EC3-7505-4B2D-BA87-BD9B65D4E30F}" type="presParOf" srcId="{B1179BE3-405B-48A4-8DEC-D1CCD876151A}" destId="{B7CEFF73-58AB-40F8-B3D0-B8D18AFC559F}" srcOrd="1" destOrd="0" presId="urn:microsoft.com/office/officeart/2016/7/layout/LinearArrowProcessNumbered"/>
    <dgm:cxn modelId="{541DA8C8-0359-4665-8511-D2855F6B48A4}" type="presParOf" srcId="{B1179BE3-405B-48A4-8DEC-D1CCD876151A}" destId="{2A9E68A2-0947-456F-93E8-A2C6F9173D50}" srcOrd="2" destOrd="0" presId="urn:microsoft.com/office/officeart/2016/7/layout/LinearArrowProcessNumbered"/>
    <dgm:cxn modelId="{7630FDCF-9DAB-457D-8DFD-1260D2607EC3}" type="presParOf" srcId="{B1179BE3-405B-48A4-8DEC-D1CCD876151A}" destId="{E116599B-20F6-452F-862C-95CE4A77312A}" srcOrd="3" destOrd="0" presId="urn:microsoft.com/office/officeart/2016/7/layout/LinearArrowProcessNumbered"/>
    <dgm:cxn modelId="{1C5078A5-76D8-4B65-8CCB-ED7CE5385A3B}" type="presParOf" srcId="{AB3E7732-0184-4FF5-9276-0D89FFBD8574}" destId="{201FB5C4-8767-4613-B02A-2F0C578649BC}" srcOrd="2" destOrd="0" presId="urn:microsoft.com/office/officeart/2016/7/layout/LinearArrowProcessNumbered"/>
    <dgm:cxn modelId="{C12F9DD5-430D-41FA-8335-E8921F425F84}" type="presParOf" srcId="{C272516E-7077-4991-9A8A-42BC161411A6}" destId="{72952291-2E08-4357-8C65-C053E76848AD}" srcOrd="5" destOrd="0" presId="urn:microsoft.com/office/officeart/2016/7/layout/LinearArrowProcessNumbered"/>
    <dgm:cxn modelId="{CB88FEF6-7624-4460-A0EC-35E3B1F681F8}" type="presParOf" srcId="{C272516E-7077-4991-9A8A-42BC161411A6}" destId="{143937E6-846E-4A40-8330-2F3788745E47}" srcOrd="6" destOrd="0" presId="urn:microsoft.com/office/officeart/2016/7/layout/LinearArrowProcessNumbered"/>
    <dgm:cxn modelId="{9439D49E-09CF-4E99-8BF0-6395948824A8}" type="presParOf" srcId="{143937E6-846E-4A40-8330-2F3788745E47}" destId="{11C3D87C-D25B-42E7-8A7E-6FEC35AB73E7}" srcOrd="0" destOrd="0" presId="urn:microsoft.com/office/officeart/2016/7/layout/LinearArrowProcessNumbered"/>
    <dgm:cxn modelId="{079FDBC1-2BAA-4141-B449-F6787D155844}" type="presParOf" srcId="{143937E6-846E-4A40-8330-2F3788745E47}" destId="{85256EE7-E0F7-40D5-829C-C3CA6AD77D74}" srcOrd="1" destOrd="0" presId="urn:microsoft.com/office/officeart/2016/7/layout/LinearArrowProcessNumbered"/>
    <dgm:cxn modelId="{BC94786D-1901-4DD2-8269-5ADCBC249F40}" type="presParOf" srcId="{85256EE7-E0F7-40D5-829C-C3CA6AD77D74}" destId="{9F5E5208-2F66-4F83-B311-9E5DA3E51313}" srcOrd="0" destOrd="0" presId="urn:microsoft.com/office/officeart/2016/7/layout/LinearArrowProcessNumbered"/>
    <dgm:cxn modelId="{7DFD7928-6A0A-4D11-9DE7-C87AAF39B005}" type="presParOf" srcId="{85256EE7-E0F7-40D5-829C-C3CA6AD77D74}" destId="{CB456B31-AB50-4B4B-A7F5-3D738DF34AFA}" srcOrd="1" destOrd="0" presId="urn:microsoft.com/office/officeart/2016/7/layout/LinearArrowProcessNumbered"/>
    <dgm:cxn modelId="{BF114176-1FF6-4F47-930C-6863F024F0E0}" type="presParOf" srcId="{85256EE7-E0F7-40D5-829C-C3CA6AD77D74}" destId="{19D9AE1E-07D1-483F-B82F-7ABDFD2ECDF5}" srcOrd="2" destOrd="0" presId="urn:microsoft.com/office/officeart/2016/7/layout/LinearArrowProcessNumbered"/>
    <dgm:cxn modelId="{4C44D131-5935-4102-B76C-0B1400F2533C}" type="presParOf" srcId="{85256EE7-E0F7-40D5-829C-C3CA6AD77D74}" destId="{51D0769A-13B2-4306-B139-4F58F8C0E22E}" srcOrd="3" destOrd="0" presId="urn:microsoft.com/office/officeart/2016/7/layout/LinearArrowProcessNumbered"/>
    <dgm:cxn modelId="{BC7BB596-D57A-4AE8-A81C-FE0E30071943}" type="presParOf" srcId="{143937E6-846E-4A40-8330-2F3788745E47}" destId="{45BCDD38-3A76-4E2F-A5B3-F154C8EF9ED0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30FEAB-CBDC-489F-AB51-1D919B553513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C8EF8C-082C-4FEA-8B64-AD5E97DB8C8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KE" sz="1600" b="1" i="0" baseline="0" dirty="0"/>
            <a:t>Idempotency:</a:t>
          </a:r>
          <a:r>
            <a:rPr lang="en-KE" sz="1600" b="0" i="0" baseline="0" dirty="0"/>
            <a:t> Design jobs to produce the same result even if run multiple times. </a:t>
          </a:r>
          <a:endParaRPr lang="en-US" sz="1600" dirty="0"/>
        </a:p>
      </dgm:t>
    </dgm:pt>
    <dgm:pt modelId="{0A6228AF-3F3E-4AEF-95C9-11223BCCDFCF}" type="parTrans" cxnId="{4ACE5994-FFF2-49AD-8EBB-5DA7F26E65B7}">
      <dgm:prSet/>
      <dgm:spPr/>
      <dgm:t>
        <a:bodyPr/>
        <a:lstStyle/>
        <a:p>
          <a:endParaRPr lang="en-US"/>
        </a:p>
      </dgm:t>
    </dgm:pt>
    <dgm:pt modelId="{2821D00C-9E99-4751-90E6-AFD210B186A1}" type="sibTrans" cxnId="{4ACE5994-FFF2-49AD-8EBB-5DA7F26E65B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54B12FA-8B50-47E4-8611-E836ED72AF6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KE" sz="1600" b="1" i="0" baseline="0" dirty="0"/>
            <a:t>Error Handling &amp; Retries:</a:t>
          </a:r>
          <a:r>
            <a:rPr lang="en-KE" sz="1600" b="0" i="0" baseline="0" dirty="0"/>
            <a:t> Implement mechanisms for failures and retries. </a:t>
          </a:r>
          <a:endParaRPr lang="en-US" sz="1600" dirty="0"/>
        </a:p>
      </dgm:t>
    </dgm:pt>
    <dgm:pt modelId="{576856C0-676D-4579-BBBC-38025C6FBD60}" type="parTrans" cxnId="{AF403362-8226-4925-8DA2-1C45647C0176}">
      <dgm:prSet/>
      <dgm:spPr/>
      <dgm:t>
        <a:bodyPr/>
        <a:lstStyle/>
        <a:p>
          <a:endParaRPr lang="en-US"/>
        </a:p>
      </dgm:t>
    </dgm:pt>
    <dgm:pt modelId="{BCEF7B9C-4CE0-4009-9E93-9EFB81D788B6}" type="sibTrans" cxnId="{AF403362-8226-4925-8DA2-1C45647C017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15CDDD8-23FA-438D-BD27-C3582665B51C}">
      <dgm:prSet/>
      <dgm:spPr/>
      <dgm:t>
        <a:bodyPr/>
        <a:lstStyle/>
        <a:p>
          <a:pPr>
            <a:lnSpc>
              <a:spcPct val="100000"/>
            </a:lnSpc>
          </a:pPr>
          <a:r>
            <a:rPr lang="en-KE" b="1" i="0" baseline="0"/>
            <a:t>Logging:</a:t>
          </a:r>
          <a:r>
            <a:rPr lang="en-KE" b="0" i="0" baseline="0"/>
            <a:t> Ensure your tasks log their activity and outcomes. </a:t>
          </a:r>
          <a:endParaRPr lang="en-US"/>
        </a:p>
      </dgm:t>
    </dgm:pt>
    <dgm:pt modelId="{4ECA7C94-45BA-4066-9807-B6E29A842D84}" type="parTrans" cxnId="{B438769A-9245-4E8E-ABF3-4D784779CF6B}">
      <dgm:prSet/>
      <dgm:spPr/>
      <dgm:t>
        <a:bodyPr/>
        <a:lstStyle/>
        <a:p>
          <a:endParaRPr lang="en-US"/>
        </a:p>
      </dgm:t>
    </dgm:pt>
    <dgm:pt modelId="{512C79F8-BB16-42B9-8897-22DD0F289631}" type="sibTrans" cxnId="{B438769A-9245-4E8E-ABF3-4D784779CF6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1494601-9C40-4FE1-A09A-C9274FB948A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KE" sz="1600" b="1" i="0" baseline="0" dirty="0"/>
            <a:t>Monitoring:</a:t>
          </a:r>
          <a:r>
            <a:rPr lang="en-KE" sz="1600" b="0" i="0" baseline="0" dirty="0"/>
            <a:t> Set up alerts for failed jobs or slow queues. </a:t>
          </a:r>
          <a:endParaRPr lang="en-US" sz="1600" dirty="0"/>
        </a:p>
      </dgm:t>
    </dgm:pt>
    <dgm:pt modelId="{86ACCD07-AED5-42E9-B8B0-BB6CA6EA945E}" type="parTrans" cxnId="{C31EFACD-415C-41F3-8265-6E5CECD13245}">
      <dgm:prSet/>
      <dgm:spPr/>
      <dgm:t>
        <a:bodyPr/>
        <a:lstStyle/>
        <a:p>
          <a:endParaRPr lang="en-US"/>
        </a:p>
      </dgm:t>
    </dgm:pt>
    <dgm:pt modelId="{03211E01-3ECC-46CC-907E-54144625CEEF}" type="sibTrans" cxnId="{C31EFACD-415C-41F3-8265-6E5CECD1324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AB4F692-2E6F-4E84-98F9-F88A5B650BD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KE" sz="1600" b="1" i="0" baseline="0" dirty="0"/>
            <a:t>Testing:</a:t>
          </a:r>
          <a:r>
            <a:rPr lang="en-KE" sz="1600" b="0" i="0" baseline="0" dirty="0"/>
            <a:t> Write tests for your Rake tasks and Active Jobs. </a:t>
          </a:r>
          <a:endParaRPr lang="en-US" sz="1600" dirty="0"/>
        </a:p>
      </dgm:t>
    </dgm:pt>
    <dgm:pt modelId="{BA757A5D-EE0A-4712-A0A5-6C50DAE26CCA}" type="parTrans" cxnId="{3DCC977F-3839-4034-975B-41CF016ED958}">
      <dgm:prSet/>
      <dgm:spPr/>
      <dgm:t>
        <a:bodyPr/>
        <a:lstStyle/>
        <a:p>
          <a:endParaRPr lang="en-US"/>
        </a:p>
      </dgm:t>
    </dgm:pt>
    <dgm:pt modelId="{93E4BF75-0219-4486-A4B0-58F72E1E7CCB}" type="sibTrans" cxnId="{3DCC977F-3839-4034-975B-41CF016ED95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843C308-97D6-4754-BD7C-91E0BFBD953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KE" sz="1600" b="1" i="0" baseline="0" dirty="0"/>
            <a:t>Don't block the request cycle:</a:t>
          </a:r>
          <a:r>
            <a:rPr lang="en-KE" sz="1600" b="0" i="0" baseline="0" dirty="0"/>
            <a:t> Ensure your web requests stay fast and responsive. </a:t>
          </a:r>
          <a:endParaRPr lang="en-US" sz="1600" dirty="0"/>
        </a:p>
      </dgm:t>
    </dgm:pt>
    <dgm:pt modelId="{61366C7E-62EC-4436-B3DF-3AE3FC72A1B2}" type="parTrans" cxnId="{0F1BEEF5-0FFE-4F16-B8A8-079A75669DED}">
      <dgm:prSet/>
      <dgm:spPr/>
      <dgm:t>
        <a:bodyPr/>
        <a:lstStyle/>
        <a:p>
          <a:endParaRPr lang="en-US"/>
        </a:p>
      </dgm:t>
    </dgm:pt>
    <dgm:pt modelId="{3834C7D5-5E04-4ECA-9E4E-A58DB0A22131}" type="sibTrans" cxnId="{0F1BEEF5-0FFE-4F16-B8A8-079A75669DED}">
      <dgm:prSet/>
      <dgm:spPr/>
      <dgm:t>
        <a:bodyPr/>
        <a:lstStyle/>
        <a:p>
          <a:endParaRPr lang="en-US"/>
        </a:p>
      </dgm:t>
    </dgm:pt>
    <dgm:pt modelId="{92C20A01-FB71-4DD2-8B5E-9D2AEBBEC457}" type="pres">
      <dgm:prSet presAssocID="{BC30FEAB-CBDC-489F-AB51-1D919B553513}" presName="root" presStyleCnt="0">
        <dgm:presLayoutVars>
          <dgm:dir/>
          <dgm:resizeHandles val="exact"/>
        </dgm:presLayoutVars>
      </dgm:prSet>
      <dgm:spPr/>
    </dgm:pt>
    <dgm:pt modelId="{E06ACE84-5170-4FA0-A756-F506BE6E6B63}" type="pres">
      <dgm:prSet presAssocID="{BC30FEAB-CBDC-489F-AB51-1D919B553513}" presName="container" presStyleCnt="0">
        <dgm:presLayoutVars>
          <dgm:dir/>
          <dgm:resizeHandles val="exact"/>
        </dgm:presLayoutVars>
      </dgm:prSet>
      <dgm:spPr/>
    </dgm:pt>
    <dgm:pt modelId="{3D168AD3-4032-43A7-96D9-41806DC2099D}" type="pres">
      <dgm:prSet presAssocID="{74C8EF8C-082C-4FEA-8B64-AD5E97DB8C80}" presName="compNode" presStyleCnt="0"/>
      <dgm:spPr/>
    </dgm:pt>
    <dgm:pt modelId="{91611184-046B-44F3-B99A-80E3B49973E5}" type="pres">
      <dgm:prSet presAssocID="{74C8EF8C-082C-4FEA-8B64-AD5E97DB8C80}" presName="iconBgRect" presStyleLbl="bgShp" presStyleIdx="0" presStyleCnt="6"/>
      <dgm:spPr/>
    </dgm:pt>
    <dgm:pt modelId="{3D60C541-0A9C-4685-92E0-0D5C331DD70E}" type="pres">
      <dgm:prSet presAssocID="{74C8EF8C-082C-4FEA-8B64-AD5E97DB8C8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236433CD-25BE-4B5A-82BD-6E4A5AD5CAD7}" type="pres">
      <dgm:prSet presAssocID="{74C8EF8C-082C-4FEA-8B64-AD5E97DB8C80}" presName="spaceRect" presStyleCnt="0"/>
      <dgm:spPr/>
    </dgm:pt>
    <dgm:pt modelId="{F5834640-5D48-4EA3-BC68-678D073D5637}" type="pres">
      <dgm:prSet presAssocID="{74C8EF8C-082C-4FEA-8B64-AD5E97DB8C80}" presName="textRect" presStyleLbl="revTx" presStyleIdx="0" presStyleCnt="6">
        <dgm:presLayoutVars>
          <dgm:chMax val="1"/>
          <dgm:chPref val="1"/>
        </dgm:presLayoutVars>
      </dgm:prSet>
      <dgm:spPr/>
    </dgm:pt>
    <dgm:pt modelId="{689172CC-A380-4D75-88E1-C8CF07CE60CD}" type="pres">
      <dgm:prSet presAssocID="{2821D00C-9E99-4751-90E6-AFD210B186A1}" presName="sibTrans" presStyleLbl="sibTrans2D1" presStyleIdx="0" presStyleCnt="0"/>
      <dgm:spPr/>
    </dgm:pt>
    <dgm:pt modelId="{985580F2-94C4-4513-874A-72EBD299FF17}" type="pres">
      <dgm:prSet presAssocID="{C54B12FA-8B50-47E4-8611-E836ED72AF61}" presName="compNode" presStyleCnt="0"/>
      <dgm:spPr/>
    </dgm:pt>
    <dgm:pt modelId="{0F34111D-E555-42AE-A10E-99E42A989A72}" type="pres">
      <dgm:prSet presAssocID="{C54B12FA-8B50-47E4-8611-E836ED72AF61}" presName="iconBgRect" presStyleLbl="bgShp" presStyleIdx="1" presStyleCnt="6"/>
      <dgm:spPr/>
    </dgm:pt>
    <dgm:pt modelId="{A13E3AB5-C4EB-481E-99A8-8F2B2904303B}" type="pres">
      <dgm:prSet presAssocID="{C54B12FA-8B50-47E4-8611-E836ED72AF6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8C733D7-726D-48F6-989F-F5227B32B1B8}" type="pres">
      <dgm:prSet presAssocID="{C54B12FA-8B50-47E4-8611-E836ED72AF61}" presName="spaceRect" presStyleCnt="0"/>
      <dgm:spPr/>
    </dgm:pt>
    <dgm:pt modelId="{2B32D630-D1D3-4AC8-A42D-9ECD84A8ACCC}" type="pres">
      <dgm:prSet presAssocID="{C54B12FA-8B50-47E4-8611-E836ED72AF61}" presName="textRect" presStyleLbl="revTx" presStyleIdx="1" presStyleCnt="6">
        <dgm:presLayoutVars>
          <dgm:chMax val="1"/>
          <dgm:chPref val="1"/>
        </dgm:presLayoutVars>
      </dgm:prSet>
      <dgm:spPr/>
    </dgm:pt>
    <dgm:pt modelId="{9FE34DA1-C01B-4E7F-8059-EEBFD2C169DF}" type="pres">
      <dgm:prSet presAssocID="{BCEF7B9C-4CE0-4009-9E93-9EFB81D788B6}" presName="sibTrans" presStyleLbl="sibTrans2D1" presStyleIdx="0" presStyleCnt="0"/>
      <dgm:spPr/>
    </dgm:pt>
    <dgm:pt modelId="{73CB8697-09FB-4764-BF36-635D9F5CD355}" type="pres">
      <dgm:prSet presAssocID="{D15CDDD8-23FA-438D-BD27-C3582665B51C}" presName="compNode" presStyleCnt="0"/>
      <dgm:spPr/>
    </dgm:pt>
    <dgm:pt modelId="{D0D9F768-67E8-4A27-AB25-344F0D91956D}" type="pres">
      <dgm:prSet presAssocID="{D15CDDD8-23FA-438D-BD27-C3582665B51C}" presName="iconBgRect" presStyleLbl="bgShp" presStyleIdx="2" presStyleCnt="6"/>
      <dgm:spPr/>
    </dgm:pt>
    <dgm:pt modelId="{42E76D86-A67E-4766-9539-0A86729A7312}" type="pres">
      <dgm:prSet presAssocID="{D15CDDD8-23FA-438D-BD27-C3582665B51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46BCA9D3-7A2B-4641-BF38-59986549B68D}" type="pres">
      <dgm:prSet presAssocID="{D15CDDD8-23FA-438D-BD27-C3582665B51C}" presName="spaceRect" presStyleCnt="0"/>
      <dgm:spPr/>
    </dgm:pt>
    <dgm:pt modelId="{29AFFA8C-F28E-400D-83DD-742B445726DD}" type="pres">
      <dgm:prSet presAssocID="{D15CDDD8-23FA-438D-BD27-C3582665B51C}" presName="textRect" presStyleLbl="revTx" presStyleIdx="2" presStyleCnt="6">
        <dgm:presLayoutVars>
          <dgm:chMax val="1"/>
          <dgm:chPref val="1"/>
        </dgm:presLayoutVars>
      </dgm:prSet>
      <dgm:spPr/>
    </dgm:pt>
    <dgm:pt modelId="{7374E5EF-6D39-4B61-BF9B-245C2DED93B9}" type="pres">
      <dgm:prSet presAssocID="{512C79F8-BB16-42B9-8897-22DD0F289631}" presName="sibTrans" presStyleLbl="sibTrans2D1" presStyleIdx="0" presStyleCnt="0"/>
      <dgm:spPr/>
    </dgm:pt>
    <dgm:pt modelId="{510592A6-D971-42D4-9DB5-501BBBA8A562}" type="pres">
      <dgm:prSet presAssocID="{81494601-9C40-4FE1-A09A-C9274FB948AE}" presName="compNode" presStyleCnt="0"/>
      <dgm:spPr/>
    </dgm:pt>
    <dgm:pt modelId="{82314397-FB52-497C-93EE-E7E21FCF7A2D}" type="pres">
      <dgm:prSet presAssocID="{81494601-9C40-4FE1-A09A-C9274FB948AE}" presName="iconBgRect" presStyleLbl="bgShp" presStyleIdx="3" presStyleCnt="6"/>
      <dgm:spPr/>
    </dgm:pt>
    <dgm:pt modelId="{C4C43DD1-B73F-476C-AAE2-E2BFE534B797}" type="pres">
      <dgm:prSet presAssocID="{81494601-9C40-4FE1-A09A-C9274FB948A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F1D8D52-FA18-47F1-A1B6-5FA460F8CB14}" type="pres">
      <dgm:prSet presAssocID="{81494601-9C40-4FE1-A09A-C9274FB948AE}" presName="spaceRect" presStyleCnt="0"/>
      <dgm:spPr/>
    </dgm:pt>
    <dgm:pt modelId="{FEA87DE6-E812-4870-A46C-822DFA5B29BE}" type="pres">
      <dgm:prSet presAssocID="{81494601-9C40-4FE1-A09A-C9274FB948AE}" presName="textRect" presStyleLbl="revTx" presStyleIdx="3" presStyleCnt="6">
        <dgm:presLayoutVars>
          <dgm:chMax val="1"/>
          <dgm:chPref val="1"/>
        </dgm:presLayoutVars>
      </dgm:prSet>
      <dgm:spPr/>
    </dgm:pt>
    <dgm:pt modelId="{6CE85BFE-E3E3-419A-9185-FDADFD516BBC}" type="pres">
      <dgm:prSet presAssocID="{03211E01-3ECC-46CC-907E-54144625CEEF}" presName="sibTrans" presStyleLbl="sibTrans2D1" presStyleIdx="0" presStyleCnt="0"/>
      <dgm:spPr/>
    </dgm:pt>
    <dgm:pt modelId="{8EDCDFB1-7E5A-4691-87B8-D70D77207C84}" type="pres">
      <dgm:prSet presAssocID="{CAB4F692-2E6F-4E84-98F9-F88A5B650BD3}" presName="compNode" presStyleCnt="0"/>
      <dgm:spPr/>
    </dgm:pt>
    <dgm:pt modelId="{A25B0354-09C2-40DB-84BD-F16D111C992D}" type="pres">
      <dgm:prSet presAssocID="{CAB4F692-2E6F-4E84-98F9-F88A5B650BD3}" presName="iconBgRect" presStyleLbl="bgShp" presStyleIdx="4" presStyleCnt="6"/>
      <dgm:spPr/>
    </dgm:pt>
    <dgm:pt modelId="{D13DCEA3-35C0-46CD-8E19-AA26DE059EE8}" type="pres">
      <dgm:prSet presAssocID="{CAB4F692-2E6F-4E84-98F9-F88A5B650BD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0B2F1987-3B71-4E07-906D-87C190E08BD4}" type="pres">
      <dgm:prSet presAssocID="{CAB4F692-2E6F-4E84-98F9-F88A5B650BD3}" presName="spaceRect" presStyleCnt="0"/>
      <dgm:spPr/>
    </dgm:pt>
    <dgm:pt modelId="{36175659-D5B4-409F-8BF0-F9D8D98F8957}" type="pres">
      <dgm:prSet presAssocID="{CAB4F692-2E6F-4E84-98F9-F88A5B650BD3}" presName="textRect" presStyleLbl="revTx" presStyleIdx="4" presStyleCnt="6">
        <dgm:presLayoutVars>
          <dgm:chMax val="1"/>
          <dgm:chPref val="1"/>
        </dgm:presLayoutVars>
      </dgm:prSet>
      <dgm:spPr/>
    </dgm:pt>
    <dgm:pt modelId="{1E9CDA9A-5EDD-4959-A03F-D998AF8A00E8}" type="pres">
      <dgm:prSet presAssocID="{93E4BF75-0219-4486-A4B0-58F72E1E7CCB}" presName="sibTrans" presStyleLbl="sibTrans2D1" presStyleIdx="0" presStyleCnt="0"/>
      <dgm:spPr/>
    </dgm:pt>
    <dgm:pt modelId="{6C1A454C-FDD5-4F6F-A49E-BBD4E9715C24}" type="pres">
      <dgm:prSet presAssocID="{5843C308-97D6-4754-BD7C-91E0BFBD9535}" presName="compNode" presStyleCnt="0"/>
      <dgm:spPr/>
    </dgm:pt>
    <dgm:pt modelId="{CB272BF7-B477-445C-A29F-98918CBD7695}" type="pres">
      <dgm:prSet presAssocID="{5843C308-97D6-4754-BD7C-91E0BFBD9535}" presName="iconBgRect" presStyleLbl="bgShp" presStyleIdx="5" presStyleCnt="6"/>
      <dgm:spPr/>
    </dgm:pt>
    <dgm:pt modelId="{68D4517A-9E2E-4058-A089-168720F93057}" type="pres">
      <dgm:prSet presAssocID="{5843C308-97D6-4754-BD7C-91E0BFBD953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7F210FB-6547-42C4-A28B-A595758E94B8}" type="pres">
      <dgm:prSet presAssocID="{5843C308-97D6-4754-BD7C-91E0BFBD9535}" presName="spaceRect" presStyleCnt="0"/>
      <dgm:spPr/>
    </dgm:pt>
    <dgm:pt modelId="{4FEB5B37-C171-4F0F-9B88-AFF7CE6B7031}" type="pres">
      <dgm:prSet presAssocID="{5843C308-97D6-4754-BD7C-91E0BFBD953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9F3880C-3109-477D-AF7B-852C097B0A39}" type="presOf" srcId="{D15CDDD8-23FA-438D-BD27-C3582665B51C}" destId="{29AFFA8C-F28E-400D-83DD-742B445726DD}" srcOrd="0" destOrd="0" presId="urn:microsoft.com/office/officeart/2018/2/layout/IconCircleList"/>
    <dgm:cxn modelId="{F89B9532-27C7-4977-9949-5D387D75D3BD}" type="presOf" srcId="{512C79F8-BB16-42B9-8897-22DD0F289631}" destId="{7374E5EF-6D39-4B61-BF9B-245C2DED93B9}" srcOrd="0" destOrd="0" presId="urn:microsoft.com/office/officeart/2018/2/layout/IconCircleList"/>
    <dgm:cxn modelId="{3459C436-BD2A-4287-8ED8-91E52061F2EC}" type="presOf" srcId="{C54B12FA-8B50-47E4-8611-E836ED72AF61}" destId="{2B32D630-D1D3-4AC8-A42D-9ECD84A8ACCC}" srcOrd="0" destOrd="0" presId="urn:microsoft.com/office/officeart/2018/2/layout/IconCircleList"/>
    <dgm:cxn modelId="{0C8D833C-0807-4E52-964D-3BFDC04F32BB}" type="presOf" srcId="{93E4BF75-0219-4486-A4B0-58F72E1E7CCB}" destId="{1E9CDA9A-5EDD-4959-A03F-D998AF8A00E8}" srcOrd="0" destOrd="0" presId="urn:microsoft.com/office/officeart/2018/2/layout/IconCircleList"/>
    <dgm:cxn modelId="{AF403362-8226-4925-8DA2-1C45647C0176}" srcId="{BC30FEAB-CBDC-489F-AB51-1D919B553513}" destId="{C54B12FA-8B50-47E4-8611-E836ED72AF61}" srcOrd="1" destOrd="0" parTransId="{576856C0-676D-4579-BBBC-38025C6FBD60}" sibTransId="{BCEF7B9C-4CE0-4009-9E93-9EFB81D788B6}"/>
    <dgm:cxn modelId="{EC357666-D7A0-4438-86E9-88A4268E82C9}" type="presOf" srcId="{81494601-9C40-4FE1-A09A-C9274FB948AE}" destId="{FEA87DE6-E812-4870-A46C-822DFA5B29BE}" srcOrd="0" destOrd="0" presId="urn:microsoft.com/office/officeart/2018/2/layout/IconCircleList"/>
    <dgm:cxn modelId="{6623AB4F-C0EA-40D5-9C65-23B5A47184A7}" type="presOf" srcId="{CAB4F692-2E6F-4E84-98F9-F88A5B650BD3}" destId="{36175659-D5B4-409F-8BF0-F9D8D98F8957}" srcOrd="0" destOrd="0" presId="urn:microsoft.com/office/officeart/2018/2/layout/IconCircleList"/>
    <dgm:cxn modelId="{3DCC977F-3839-4034-975B-41CF016ED958}" srcId="{BC30FEAB-CBDC-489F-AB51-1D919B553513}" destId="{CAB4F692-2E6F-4E84-98F9-F88A5B650BD3}" srcOrd="4" destOrd="0" parTransId="{BA757A5D-EE0A-4712-A0A5-6C50DAE26CCA}" sibTransId="{93E4BF75-0219-4486-A4B0-58F72E1E7CCB}"/>
    <dgm:cxn modelId="{A0E8C38A-2789-4013-BE59-B7C2B0398982}" type="presOf" srcId="{5843C308-97D6-4754-BD7C-91E0BFBD9535}" destId="{4FEB5B37-C171-4F0F-9B88-AFF7CE6B7031}" srcOrd="0" destOrd="0" presId="urn:microsoft.com/office/officeart/2018/2/layout/IconCircleList"/>
    <dgm:cxn modelId="{A14DEA91-D3E7-4EB7-9ABD-8CBF989CC099}" type="presOf" srcId="{BCEF7B9C-4CE0-4009-9E93-9EFB81D788B6}" destId="{9FE34DA1-C01B-4E7F-8059-EEBFD2C169DF}" srcOrd="0" destOrd="0" presId="urn:microsoft.com/office/officeart/2018/2/layout/IconCircleList"/>
    <dgm:cxn modelId="{4ACE5994-FFF2-49AD-8EBB-5DA7F26E65B7}" srcId="{BC30FEAB-CBDC-489F-AB51-1D919B553513}" destId="{74C8EF8C-082C-4FEA-8B64-AD5E97DB8C80}" srcOrd="0" destOrd="0" parTransId="{0A6228AF-3F3E-4AEF-95C9-11223BCCDFCF}" sibTransId="{2821D00C-9E99-4751-90E6-AFD210B186A1}"/>
    <dgm:cxn modelId="{B438769A-9245-4E8E-ABF3-4D784779CF6B}" srcId="{BC30FEAB-CBDC-489F-AB51-1D919B553513}" destId="{D15CDDD8-23FA-438D-BD27-C3582665B51C}" srcOrd="2" destOrd="0" parTransId="{4ECA7C94-45BA-4066-9807-B6E29A842D84}" sibTransId="{512C79F8-BB16-42B9-8897-22DD0F289631}"/>
    <dgm:cxn modelId="{973F2CBB-1408-4F00-890E-7474A5399AC5}" type="presOf" srcId="{03211E01-3ECC-46CC-907E-54144625CEEF}" destId="{6CE85BFE-E3E3-419A-9185-FDADFD516BBC}" srcOrd="0" destOrd="0" presId="urn:microsoft.com/office/officeart/2018/2/layout/IconCircleList"/>
    <dgm:cxn modelId="{C31EFACD-415C-41F3-8265-6E5CECD13245}" srcId="{BC30FEAB-CBDC-489F-AB51-1D919B553513}" destId="{81494601-9C40-4FE1-A09A-C9274FB948AE}" srcOrd="3" destOrd="0" parTransId="{86ACCD07-AED5-42E9-B8B0-BB6CA6EA945E}" sibTransId="{03211E01-3ECC-46CC-907E-54144625CEEF}"/>
    <dgm:cxn modelId="{A0D9B9D9-07AC-48B9-B0F1-F8C7A38F622A}" type="presOf" srcId="{BC30FEAB-CBDC-489F-AB51-1D919B553513}" destId="{92C20A01-FB71-4DD2-8B5E-9D2AEBBEC457}" srcOrd="0" destOrd="0" presId="urn:microsoft.com/office/officeart/2018/2/layout/IconCircleList"/>
    <dgm:cxn modelId="{F13F75E6-3287-4D4E-8C0E-7EB266B17A0C}" type="presOf" srcId="{2821D00C-9E99-4751-90E6-AFD210B186A1}" destId="{689172CC-A380-4D75-88E1-C8CF07CE60CD}" srcOrd="0" destOrd="0" presId="urn:microsoft.com/office/officeart/2018/2/layout/IconCircleList"/>
    <dgm:cxn modelId="{B6D378EB-5EC5-40D0-BC50-F89C00D5195C}" type="presOf" srcId="{74C8EF8C-082C-4FEA-8B64-AD5E97DB8C80}" destId="{F5834640-5D48-4EA3-BC68-678D073D5637}" srcOrd="0" destOrd="0" presId="urn:microsoft.com/office/officeart/2018/2/layout/IconCircleList"/>
    <dgm:cxn modelId="{0F1BEEF5-0FFE-4F16-B8A8-079A75669DED}" srcId="{BC30FEAB-CBDC-489F-AB51-1D919B553513}" destId="{5843C308-97D6-4754-BD7C-91E0BFBD9535}" srcOrd="5" destOrd="0" parTransId="{61366C7E-62EC-4436-B3DF-3AE3FC72A1B2}" sibTransId="{3834C7D5-5E04-4ECA-9E4E-A58DB0A22131}"/>
    <dgm:cxn modelId="{E95CC0E0-B8F5-405C-AFEC-42CF6682E55C}" type="presParOf" srcId="{92C20A01-FB71-4DD2-8B5E-9D2AEBBEC457}" destId="{E06ACE84-5170-4FA0-A756-F506BE6E6B63}" srcOrd="0" destOrd="0" presId="urn:microsoft.com/office/officeart/2018/2/layout/IconCircleList"/>
    <dgm:cxn modelId="{78C36DA8-ADE3-4B3B-8A29-1AE18B498F47}" type="presParOf" srcId="{E06ACE84-5170-4FA0-A756-F506BE6E6B63}" destId="{3D168AD3-4032-43A7-96D9-41806DC2099D}" srcOrd="0" destOrd="0" presId="urn:microsoft.com/office/officeart/2018/2/layout/IconCircleList"/>
    <dgm:cxn modelId="{C5AFC2A1-49FD-414A-B3C2-2EF8F0ECE0F3}" type="presParOf" srcId="{3D168AD3-4032-43A7-96D9-41806DC2099D}" destId="{91611184-046B-44F3-B99A-80E3B49973E5}" srcOrd="0" destOrd="0" presId="urn:microsoft.com/office/officeart/2018/2/layout/IconCircleList"/>
    <dgm:cxn modelId="{0BC7B046-B1A0-4186-AC8F-AAB0CFD24C84}" type="presParOf" srcId="{3D168AD3-4032-43A7-96D9-41806DC2099D}" destId="{3D60C541-0A9C-4685-92E0-0D5C331DD70E}" srcOrd="1" destOrd="0" presId="urn:microsoft.com/office/officeart/2018/2/layout/IconCircleList"/>
    <dgm:cxn modelId="{17FF8B23-BB89-4C4C-8F46-40C3FB94CF17}" type="presParOf" srcId="{3D168AD3-4032-43A7-96D9-41806DC2099D}" destId="{236433CD-25BE-4B5A-82BD-6E4A5AD5CAD7}" srcOrd="2" destOrd="0" presId="urn:microsoft.com/office/officeart/2018/2/layout/IconCircleList"/>
    <dgm:cxn modelId="{8F859C6D-E721-48A9-A50D-54305AE1F876}" type="presParOf" srcId="{3D168AD3-4032-43A7-96D9-41806DC2099D}" destId="{F5834640-5D48-4EA3-BC68-678D073D5637}" srcOrd="3" destOrd="0" presId="urn:microsoft.com/office/officeart/2018/2/layout/IconCircleList"/>
    <dgm:cxn modelId="{841816D4-CD7F-401B-8F8A-600E503CE132}" type="presParOf" srcId="{E06ACE84-5170-4FA0-A756-F506BE6E6B63}" destId="{689172CC-A380-4D75-88E1-C8CF07CE60CD}" srcOrd="1" destOrd="0" presId="urn:microsoft.com/office/officeart/2018/2/layout/IconCircleList"/>
    <dgm:cxn modelId="{79A492F4-6A7E-4757-8AB9-9B8D47BD5808}" type="presParOf" srcId="{E06ACE84-5170-4FA0-A756-F506BE6E6B63}" destId="{985580F2-94C4-4513-874A-72EBD299FF17}" srcOrd="2" destOrd="0" presId="urn:microsoft.com/office/officeart/2018/2/layout/IconCircleList"/>
    <dgm:cxn modelId="{D8E4AC6F-030A-4F79-807D-CF039763544E}" type="presParOf" srcId="{985580F2-94C4-4513-874A-72EBD299FF17}" destId="{0F34111D-E555-42AE-A10E-99E42A989A72}" srcOrd="0" destOrd="0" presId="urn:microsoft.com/office/officeart/2018/2/layout/IconCircleList"/>
    <dgm:cxn modelId="{2BCF1224-7B30-4BB0-AC83-EFE84B41571B}" type="presParOf" srcId="{985580F2-94C4-4513-874A-72EBD299FF17}" destId="{A13E3AB5-C4EB-481E-99A8-8F2B2904303B}" srcOrd="1" destOrd="0" presId="urn:microsoft.com/office/officeart/2018/2/layout/IconCircleList"/>
    <dgm:cxn modelId="{AFE4767F-9EC1-4345-999F-12ADBB63ECE5}" type="presParOf" srcId="{985580F2-94C4-4513-874A-72EBD299FF17}" destId="{18C733D7-726D-48F6-989F-F5227B32B1B8}" srcOrd="2" destOrd="0" presId="urn:microsoft.com/office/officeart/2018/2/layout/IconCircleList"/>
    <dgm:cxn modelId="{FED03B99-E3E0-4BB8-B3E0-5294340DDE45}" type="presParOf" srcId="{985580F2-94C4-4513-874A-72EBD299FF17}" destId="{2B32D630-D1D3-4AC8-A42D-9ECD84A8ACCC}" srcOrd="3" destOrd="0" presId="urn:microsoft.com/office/officeart/2018/2/layout/IconCircleList"/>
    <dgm:cxn modelId="{66EDC830-CE4F-42DE-ACE4-84A422F137DE}" type="presParOf" srcId="{E06ACE84-5170-4FA0-A756-F506BE6E6B63}" destId="{9FE34DA1-C01B-4E7F-8059-EEBFD2C169DF}" srcOrd="3" destOrd="0" presId="urn:microsoft.com/office/officeart/2018/2/layout/IconCircleList"/>
    <dgm:cxn modelId="{0A209B17-B5DF-44FC-BAFA-EC7437BCC18D}" type="presParOf" srcId="{E06ACE84-5170-4FA0-A756-F506BE6E6B63}" destId="{73CB8697-09FB-4764-BF36-635D9F5CD355}" srcOrd="4" destOrd="0" presId="urn:microsoft.com/office/officeart/2018/2/layout/IconCircleList"/>
    <dgm:cxn modelId="{B807F887-336D-4F9C-9182-5B25AB04708F}" type="presParOf" srcId="{73CB8697-09FB-4764-BF36-635D9F5CD355}" destId="{D0D9F768-67E8-4A27-AB25-344F0D91956D}" srcOrd="0" destOrd="0" presId="urn:microsoft.com/office/officeart/2018/2/layout/IconCircleList"/>
    <dgm:cxn modelId="{6ABE2371-4039-46B0-9678-31FE4CA0EEC1}" type="presParOf" srcId="{73CB8697-09FB-4764-BF36-635D9F5CD355}" destId="{42E76D86-A67E-4766-9539-0A86729A7312}" srcOrd="1" destOrd="0" presId="urn:microsoft.com/office/officeart/2018/2/layout/IconCircleList"/>
    <dgm:cxn modelId="{FB5212DB-D193-469D-B4C1-8C772A4DECD7}" type="presParOf" srcId="{73CB8697-09FB-4764-BF36-635D9F5CD355}" destId="{46BCA9D3-7A2B-4641-BF38-59986549B68D}" srcOrd="2" destOrd="0" presId="urn:microsoft.com/office/officeart/2018/2/layout/IconCircleList"/>
    <dgm:cxn modelId="{AA74100B-927C-4267-98B2-8BB77B4B5BCB}" type="presParOf" srcId="{73CB8697-09FB-4764-BF36-635D9F5CD355}" destId="{29AFFA8C-F28E-400D-83DD-742B445726DD}" srcOrd="3" destOrd="0" presId="urn:microsoft.com/office/officeart/2018/2/layout/IconCircleList"/>
    <dgm:cxn modelId="{981B7559-0192-4EE1-9DCD-7813E28B832D}" type="presParOf" srcId="{E06ACE84-5170-4FA0-A756-F506BE6E6B63}" destId="{7374E5EF-6D39-4B61-BF9B-245C2DED93B9}" srcOrd="5" destOrd="0" presId="urn:microsoft.com/office/officeart/2018/2/layout/IconCircleList"/>
    <dgm:cxn modelId="{A474C7F6-38A3-4AC6-8AAB-C24D5931973D}" type="presParOf" srcId="{E06ACE84-5170-4FA0-A756-F506BE6E6B63}" destId="{510592A6-D971-42D4-9DB5-501BBBA8A562}" srcOrd="6" destOrd="0" presId="urn:microsoft.com/office/officeart/2018/2/layout/IconCircleList"/>
    <dgm:cxn modelId="{0F635522-65F6-4046-AFF6-1E48C08E4049}" type="presParOf" srcId="{510592A6-D971-42D4-9DB5-501BBBA8A562}" destId="{82314397-FB52-497C-93EE-E7E21FCF7A2D}" srcOrd="0" destOrd="0" presId="urn:microsoft.com/office/officeart/2018/2/layout/IconCircleList"/>
    <dgm:cxn modelId="{5BF3362D-E81C-46B9-9064-311DFF99159D}" type="presParOf" srcId="{510592A6-D971-42D4-9DB5-501BBBA8A562}" destId="{C4C43DD1-B73F-476C-AAE2-E2BFE534B797}" srcOrd="1" destOrd="0" presId="urn:microsoft.com/office/officeart/2018/2/layout/IconCircleList"/>
    <dgm:cxn modelId="{F00FB948-E0BC-4225-ABA6-E3FB4A02B711}" type="presParOf" srcId="{510592A6-D971-42D4-9DB5-501BBBA8A562}" destId="{2F1D8D52-FA18-47F1-A1B6-5FA460F8CB14}" srcOrd="2" destOrd="0" presId="urn:microsoft.com/office/officeart/2018/2/layout/IconCircleList"/>
    <dgm:cxn modelId="{EBD6B04B-D221-4DC4-A24D-BD150D826689}" type="presParOf" srcId="{510592A6-D971-42D4-9DB5-501BBBA8A562}" destId="{FEA87DE6-E812-4870-A46C-822DFA5B29BE}" srcOrd="3" destOrd="0" presId="urn:microsoft.com/office/officeart/2018/2/layout/IconCircleList"/>
    <dgm:cxn modelId="{2C4D71FF-4E33-4173-857A-53E3FF9D42E9}" type="presParOf" srcId="{E06ACE84-5170-4FA0-A756-F506BE6E6B63}" destId="{6CE85BFE-E3E3-419A-9185-FDADFD516BBC}" srcOrd="7" destOrd="0" presId="urn:microsoft.com/office/officeart/2018/2/layout/IconCircleList"/>
    <dgm:cxn modelId="{137D68CF-D54A-4AF5-82DB-107645E02CB7}" type="presParOf" srcId="{E06ACE84-5170-4FA0-A756-F506BE6E6B63}" destId="{8EDCDFB1-7E5A-4691-87B8-D70D77207C84}" srcOrd="8" destOrd="0" presId="urn:microsoft.com/office/officeart/2018/2/layout/IconCircleList"/>
    <dgm:cxn modelId="{CA39692F-B298-49AA-A6DA-B64E281ADB27}" type="presParOf" srcId="{8EDCDFB1-7E5A-4691-87B8-D70D77207C84}" destId="{A25B0354-09C2-40DB-84BD-F16D111C992D}" srcOrd="0" destOrd="0" presId="urn:microsoft.com/office/officeart/2018/2/layout/IconCircleList"/>
    <dgm:cxn modelId="{36C50DEB-EA16-473F-B12B-E032CE3001DB}" type="presParOf" srcId="{8EDCDFB1-7E5A-4691-87B8-D70D77207C84}" destId="{D13DCEA3-35C0-46CD-8E19-AA26DE059EE8}" srcOrd="1" destOrd="0" presId="urn:microsoft.com/office/officeart/2018/2/layout/IconCircleList"/>
    <dgm:cxn modelId="{6ABD257C-AF7F-425E-87F5-B7889C804FAD}" type="presParOf" srcId="{8EDCDFB1-7E5A-4691-87B8-D70D77207C84}" destId="{0B2F1987-3B71-4E07-906D-87C190E08BD4}" srcOrd="2" destOrd="0" presId="urn:microsoft.com/office/officeart/2018/2/layout/IconCircleList"/>
    <dgm:cxn modelId="{38A99BEF-F764-4F46-AB42-389225F533D5}" type="presParOf" srcId="{8EDCDFB1-7E5A-4691-87B8-D70D77207C84}" destId="{36175659-D5B4-409F-8BF0-F9D8D98F8957}" srcOrd="3" destOrd="0" presId="urn:microsoft.com/office/officeart/2018/2/layout/IconCircleList"/>
    <dgm:cxn modelId="{0FA3FC87-6416-4D7E-99E8-9D5328632B45}" type="presParOf" srcId="{E06ACE84-5170-4FA0-A756-F506BE6E6B63}" destId="{1E9CDA9A-5EDD-4959-A03F-D998AF8A00E8}" srcOrd="9" destOrd="0" presId="urn:microsoft.com/office/officeart/2018/2/layout/IconCircleList"/>
    <dgm:cxn modelId="{67306DD9-B765-4185-B89E-2844144D215B}" type="presParOf" srcId="{E06ACE84-5170-4FA0-A756-F506BE6E6B63}" destId="{6C1A454C-FDD5-4F6F-A49E-BBD4E9715C24}" srcOrd="10" destOrd="0" presId="urn:microsoft.com/office/officeart/2018/2/layout/IconCircleList"/>
    <dgm:cxn modelId="{AF373379-2D08-48D8-8ED1-0A68A4D713E0}" type="presParOf" srcId="{6C1A454C-FDD5-4F6F-A49E-BBD4E9715C24}" destId="{CB272BF7-B477-445C-A29F-98918CBD7695}" srcOrd="0" destOrd="0" presId="urn:microsoft.com/office/officeart/2018/2/layout/IconCircleList"/>
    <dgm:cxn modelId="{1511E773-15AA-4AE8-B1B5-FD337DBE336B}" type="presParOf" srcId="{6C1A454C-FDD5-4F6F-A49E-BBD4E9715C24}" destId="{68D4517A-9E2E-4058-A089-168720F93057}" srcOrd="1" destOrd="0" presId="urn:microsoft.com/office/officeart/2018/2/layout/IconCircleList"/>
    <dgm:cxn modelId="{F576F9D1-F31E-4234-8F7E-A9BE6BA6DBDD}" type="presParOf" srcId="{6C1A454C-FDD5-4F6F-A49E-BBD4E9715C24}" destId="{07F210FB-6547-42C4-A28B-A595758E94B8}" srcOrd="2" destOrd="0" presId="urn:microsoft.com/office/officeart/2018/2/layout/IconCircleList"/>
    <dgm:cxn modelId="{3288EB37-AE6A-4650-BE25-14E3CC809022}" type="presParOf" srcId="{6C1A454C-FDD5-4F6F-A49E-BBD4E9715C24}" destId="{4FEB5B37-C171-4F0F-9B88-AFF7CE6B703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5CEE4F-3E21-4301-9025-10F25642403A}">
      <dsp:nvSpPr>
        <dsp:cNvPr id="0" name=""/>
        <dsp:cNvSpPr/>
      </dsp:nvSpPr>
      <dsp:spPr>
        <a:xfrm>
          <a:off x="622800" y="34961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1F20B-E161-4AF5-93F5-4A16B229B221}">
      <dsp:nvSpPr>
        <dsp:cNvPr id="0" name=""/>
        <dsp:cNvSpPr/>
      </dsp:nvSpPr>
      <dsp:spPr>
        <a:xfrm>
          <a:off x="127800" y="1707931"/>
          <a:ext cx="1800000" cy="22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1800" b="1" i="0" kern="1200" baseline="0" dirty="0"/>
            <a:t>Rake task?</a:t>
          </a:r>
          <a:r>
            <a:rPr lang="en-KE" sz="1800" b="0" i="0" kern="1200" baseline="0" dirty="0"/>
            <a:t> Ruby's task runner, built into Rails. Great for one-off scripts, periodic maintenance, or development utilities.</a:t>
          </a:r>
          <a:endParaRPr lang="en-US" sz="1800" kern="1200" dirty="0"/>
        </a:p>
      </dsp:txBody>
      <dsp:txXfrm>
        <a:off x="127800" y="1707931"/>
        <a:ext cx="1800000" cy="2295000"/>
      </dsp:txXfrm>
    </dsp:sp>
    <dsp:sp modelId="{3A05A11F-5EA1-45F6-AE8A-8BF938B888CF}">
      <dsp:nvSpPr>
        <dsp:cNvPr id="0" name=""/>
        <dsp:cNvSpPr/>
      </dsp:nvSpPr>
      <dsp:spPr>
        <a:xfrm>
          <a:off x="2737800" y="34961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29AB7-3274-44C4-990D-EB6FE981DCDF}">
      <dsp:nvSpPr>
        <dsp:cNvPr id="0" name=""/>
        <dsp:cNvSpPr/>
      </dsp:nvSpPr>
      <dsp:spPr>
        <a:xfrm>
          <a:off x="2242800" y="1707931"/>
          <a:ext cx="1800000" cy="22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1800" b="0" i="0" kern="1200" baseline="0" dirty="0"/>
            <a:t>Daily/weekly data cleanup </a:t>
          </a:r>
          <a:endParaRPr lang="en-US" sz="1800" kern="1200" dirty="0"/>
        </a:p>
      </dsp:txBody>
      <dsp:txXfrm>
        <a:off x="2242800" y="1707931"/>
        <a:ext cx="1800000" cy="2295000"/>
      </dsp:txXfrm>
    </dsp:sp>
    <dsp:sp modelId="{6E78B3C4-F54C-4292-AE8F-56E1475748F1}">
      <dsp:nvSpPr>
        <dsp:cNvPr id="0" name=""/>
        <dsp:cNvSpPr/>
      </dsp:nvSpPr>
      <dsp:spPr>
        <a:xfrm>
          <a:off x="4852800" y="34961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3523D5-DF0C-4599-BED0-E74EF7097E3D}">
      <dsp:nvSpPr>
        <dsp:cNvPr id="0" name=""/>
        <dsp:cNvSpPr/>
      </dsp:nvSpPr>
      <dsp:spPr>
        <a:xfrm>
          <a:off x="4357800" y="1707931"/>
          <a:ext cx="1800000" cy="22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1800" b="0" i="0" kern="1200" baseline="0" dirty="0"/>
            <a:t>Generating batch reports </a:t>
          </a:r>
          <a:endParaRPr lang="en-US" sz="1800" kern="1200" dirty="0"/>
        </a:p>
      </dsp:txBody>
      <dsp:txXfrm>
        <a:off x="4357800" y="1707931"/>
        <a:ext cx="1800000" cy="2295000"/>
      </dsp:txXfrm>
    </dsp:sp>
    <dsp:sp modelId="{7C5DD953-1158-4C1A-8B9C-E07B23FAEB7D}">
      <dsp:nvSpPr>
        <dsp:cNvPr id="0" name=""/>
        <dsp:cNvSpPr/>
      </dsp:nvSpPr>
      <dsp:spPr>
        <a:xfrm>
          <a:off x="6967800" y="34961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FE90F-0A53-4007-8689-D9C5351E2C10}">
      <dsp:nvSpPr>
        <dsp:cNvPr id="0" name=""/>
        <dsp:cNvSpPr/>
      </dsp:nvSpPr>
      <dsp:spPr>
        <a:xfrm>
          <a:off x="6472800" y="1707931"/>
          <a:ext cx="1800000" cy="22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1800" b="0" i="0" kern="1200" baseline="0" dirty="0"/>
            <a:t>Database migrations (beyond </a:t>
          </a:r>
          <a:r>
            <a:rPr lang="en-KE" sz="1800" b="0" i="0" kern="1200" baseline="0" dirty="0" err="1"/>
            <a:t>db:migrate</a:t>
          </a:r>
          <a:r>
            <a:rPr lang="en-KE" sz="1800" b="0" i="0" kern="1200" baseline="0" dirty="0"/>
            <a:t>) </a:t>
          </a:r>
          <a:endParaRPr lang="en-US" sz="1800" kern="1200" dirty="0"/>
        </a:p>
      </dsp:txBody>
      <dsp:txXfrm>
        <a:off x="6472800" y="1707931"/>
        <a:ext cx="1800000" cy="2295000"/>
      </dsp:txXfrm>
    </dsp:sp>
    <dsp:sp modelId="{A6A84FF9-9383-4F98-9D33-AEDC035EDA7E}">
      <dsp:nvSpPr>
        <dsp:cNvPr id="0" name=""/>
        <dsp:cNvSpPr/>
      </dsp:nvSpPr>
      <dsp:spPr>
        <a:xfrm>
          <a:off x="9082800" y="349612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75FD2-395C-4E6D-8B54-D805502CDFB5}">
      <dsp:nvSpPr>
        <dsp:cNvPr id="0" name=""/>
        <dsp:cNvSpPr/>
      </dsp:nvSpPr>
      <dsp:spPr>
        <a:xfrm>
          <a:off x="8587800" y="1707931"/>
          <a:ext cx="1800000" cy="22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1800" b="0" i="0" kern="1200" baseline="0" dirty="0"/>
            <a:t>Bootstrapping data</a:t>
          </a:r>
          <a:endParaRPr lang="en-US" sz="1800" kern="1200" dirty="0"/>
        </a:p>
      </dsp:txBody>
      <dsp:txXfrm>
        <a:off x="8587800" y="1707931"/>
        <a:ext cx="1800000" cy="229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3BF06-3392-4940-A845-90ADE30D6ACF}">
      <dsp:nvSpPr>
        <dsp:cNvPr id="0" name=""/>
        <dsp:cNvSpPr/>
      </dsp:nvSpPr>
      <dsp:spPr>
        <a:xfrm>
          <a:off x="1264919" y="717466"/>
          <a:ext cx="1011936" cy="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F3A89E-5A81-46EF-AD18-8C0CE1722423}">
      <dsp:nvSpPr>
        <dsp:cNvPr id="0" name=""/>
        <dsp:cNvSpPr/>
      </dsp:nvSpPr>
      <dsp:spPr>
        <a:xfrm>
          <a:off x="2337572" y="632496"/>
          <a:ext cx="116372" cy="218519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1085879"/>
            <a:satOff val="242"/>
            <a:lumOff val="36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085879"/>
              <a:satOff val="242"/>
              <a:lumOff val="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CECA8-29DD-4974-BC0E-371CAADE727C}">
      <dsp:nvSpPr>
        <dsp:cNvPr id="0" name=""/>
        <dsp:cNvSpPr/>
      </dsp:nvSpPr>
      <dsp:spPr>
        <a:xfrm>
          <a:off x="614063" y="193137"/>
          <a:ext cx="1048729" cy="104872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97" tIns="40697" rIns="40697" bIns="40697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1</a:t>
          </a:r>
        </a:p>
      </dsp:txBody>
      <dsp:txXfrm>
        <a:off x="767646" y="346720"/>
        <a:ext cx="741563" cy="741563"/>
      </dsp:txXfrm>
    </dsp:sp>
    <dsp:sp modelId="{BA7D5ECE-7387-49E4-8D13-620ECE560FF5}">
      <dsp:nvSpPr>
        <dsp:cNvPr id="0" name=""/>
        <dsp:cNvSpPr/>
      </dsp:nvSpPr>
      <dsp:spPr>
        <a:xfrm>
          <a:off x="0" y="1407463"/>
          <a:ext cx="227685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2171757"/>
            <a:satOff val="485"/>
            <a:lumOff val="73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2171757"/>
              <a:satOff val="485"/>
              <a:lumOff val="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601" tIns="165100" rIns="179601" bIns="1651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1800" b="1" i="0" kern="1200" baseline="0" dirty="0"/>
            <a:t>User Onboarding:</a:t>
          </a:r>
          <a:r>
            <a:rPr lang="en-KE" sz="1800" b="0" i="0" kern="1200" baseline="0" dirty="0"/>
            <a:t> Send welcome emails, create default settings. </a:t>
          </a:r>
          <a:endParaRPr lang="en-US" sz="1800" kern="1200" dirty="0"/>
        </a:p>
      </dsp:txBody>
      <dsp:txXfrm>
        <a:off x="0" y="1800583"/>
        <a:ext cx="2276856" cy="1572480"/>
      </dsp:txXfrm>
    </dsp:sp>
    <dsp:sp modelId="{120FD59C-8708-4BA2-BB92-631455D3CB8A}">
      <dsp:nvSpPr>
        <dsp:cNvPr id="0" name=""/>
        <dsp:cNvSpPr/>
      </dsp:nvSpPr>
      <dsp:spPr>
        <a:xfrm>
          <a:off x="2529839" y="717424"/>
          <a:ext cx="2276856" cy="71"/>
        </a:xfrm>
        <a:prstGeom prst="rect">
          <a:avLst/>
        </a:prstGeom>
        <a:solidFill>
          <a:schemeClr val="accent5">
            <a:tint val="40000"/>
            <a:alpha val="90000"/>
            <a:hueOff val="-3257636"/>
            <a:satOff val="727"/>
            <a:lumOff val="109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3257636"/>
              <a:satOff val="727"/>
              <a:lumOff val="1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7EF2DA-8E17-4621-BAAD-DD765D5C496A}">
      <dsp:nvSpPr>
        <dsp:cNvPr id="0" name=""/>
        <dsp:cNvSpPr/>
      </dsp:nvSpPr>
      <dsp:spPr>
        <a:xfrm>
          <a:off x="4867412" y="632458"/>
          <a:ext cx="116372" cy="218570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4343515"/>
            <a:satOff val="970"/>
            <a:lumOff val="146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4343515"/>
              <a:satOff val="970"/>
              <a:lumOff val="1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A0C82-20AE-4A32-9524-8F9A11C73342}">
      <dsp:nvSpPr>
        <dsp:cNvPr id="0" name=""/>
        <dsp:cNvSpPr/>
      </dsp:nvSpPr>
      <dsp:spPr>
        <a:xfrm>
          <a:off x="3143903" y="193096"/>
          <a:ext cx="1048729" cy="1048729"/>
        </a:xfrm>
        <a:prstGeom prst="ellipse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97" tIns="40697" rIns="40697" bIns="40697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2</a:t>
          </a:r>
        </a:p>
      </dsp:txBody>
      <dsp:txXfrm>
        <a:off x="3297486" y="346679"/>
        <a:ext cx="741563" cy="741563"/>
      </dsp:txXfrm>
    </dsp:sp>
    <dsp:sp modelId="{02C76C51-268A-4A72-9E77-E40CDC2A6DDB}">
      <dsp:nvSpPr>
        <dsp:cNvPr id="0" name=""/>
        <dsp:cNvSpPr/>
      </dsp:nvSpPr>
      <dsp:spPr>
        <a:xfrm>
          <a:off x="2529839" y="1407419"/>
          <a:ext cx="227685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5429393"/>
            <a:satOff val="1212"/>
            <a:lumOff val="182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5429393"/>
              <a:satOff val="1212"/>
              <a:lumOff val="1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601" tIns="165100" rIns="179601" bIns="1651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1700" b="1" i="0" kern="1200" baseline="0" dirty="0"/>
            <a:t>E-commerce:</a:t>
          </a:r>
          <a:r>
            <a:rPr lang="en-KE" sz="1700" b="0" i="0" kern="1200" baseline="0" dirty="0"/>
            <a:t> Process orders, update inventory, generate invoices. </a:t>
          </a:r>
          <a:endParaRPr lang="en-US" sz="1700" kern="1200" dirty="0"/>
        </a:p>
      </dsp:txBody>
      <dsp:txXfrm>
        <a:off x="2529839" y="1800539"/>
        <a:ext cx="2276856" cy="1572480"/>
      </dsp:txXfrm>
    </dsp:sp>
    <dsp:sp modelId="{C187628B-E6DC-44BA-BBA7-99A2680527CE}">
      <dsp:nvSpPr>
        <dsp:cNvPr id="0" name=""/>
        <dsp:cNvSpPr/>
      </dsp:nvSpPr>
      <dsp:spPr>
        <a:xfrm>
          <a:off x="5059679" y="717443"/>
          <a:ext cx="2276856" cy="72"/>
        </a:xfrm>
        <a:prstGeom prst="rect">
          <a:avLst/>
        </a:prstGeom>
        <a:solidFill>
          <a:schemeClr val="accent5">
            <a:tint val="40000"/>
            <a:alpha val="90000"/>
            <a:hueOff val="-6515273"/>
            <a:satOff val="1455"/>
            <a:lumOff val="219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6515273"/>
              <a:satOff val="1455"/>
              <a:lumOff val="2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CEFF73-58AB-40F8-B3D0-B8D18AFC559F}">
      <dsp:nvSpPr>
        <dsp:cNvPr id="0" name=""/>
        <dsp:cNvSpPr/>
      </dsp:nvSpPr>
      <dsp:spPr>
        <a:xfrm>
          <a:off x="7397252" y="632474"/>
          <a:ext cx="116372" cy="218586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7601151"/>
            <a:satOff val="1697"/>
            <a:lumOff val="255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7601151"/>
              <a:satOff val="1697"/>
              <a:lumOff val="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E68A2-0947-456F-93E8-A2C6F9173D50}">
      <dsp:nvSpPr>
        <dsp:cNvPr id="0" name=""/>
        <dsp:cNvSpPr/>
      </dsp:nvSpPr>
      <dsp:spPr>
        <a:xfrm>
          <a:off x="5673743" y="193115"/>
          <a:ext cx="1048729" cy="1048729"/>
        </a:xfrm>
        <a:prstGeom prst="ellipse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97" tIns="40697" rIns="40697" bIns="40697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3</a:t>
          </a:r>
        </a:p>
      </dsp:txBody>
      <dsp:txXfrm>
        <a:off x="5827326" y="346698"/>
        <a:ext cx="741563" cy="741563"/>
      </dsp:txXfrm>
    </dsp:sp>
    <dsp:sp modelId="{201FB5C4-8767-4613-B02A-2F0C578649BC}">
      <dsp:nvSpPr>
        <dsp:cNvPr id="0" name=""/>
        <dsp:cNvSpPr/>
      </dsp:nvSpPr>
      <dsp:spPr>
        <a:xfrm>
          <a:off x="5059679" y="1407463"/>
          <a:ext cx="227685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8687030"/>
            <a:satOff val="1940"/>
            <a:lumOff val="292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8687030"/>
              <a:satOff val="1940"/>
              <a:lumOff val="2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601" tIns="165100" rIns="179601" bIns="1651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1700" b="1" i="0" kern="1200" baseline="0" dirty="0"/>
            <a:t>Data Processing:</a:t>
          </a:r>
          <a:r>
            <a:rPr lang="en-KE" sz="1700" b="0" i="0" kern="1200" baseline="0" dirty="0"/>
            <a:t> Resize images, generate PDFs, import large CSVs. </a:t>
          </a:r>
          <a:endParaRPr lang="en-US" sz="1700" kern="1200" dirty="0"/>
        </a:p>
      </dsp:txBody>
      <dsp:txXfrm>
        <a:off x="5059679" y="1800583"/>
        <a:ext cx="2276856" cy="1572480"/>
      </dsp:txXfrm>
    </dsp:sp>
    <dsp:sp modelId="{9F5E5208-2F66-4F83-B311-9E5DA3E51313}">
      <dsp:nvSpPr>
        <dsp:cNvPr id="0" name=""/>
        <dsp:cNvSpPr/>
      </dsp:nvSpPr>
      <dsp:spPr>
        <a:xfrm>
          <a:off x="7589520" y="717443"/>
          <a:ext cx="1138428" cy="72"/>
        </a:xfrm>
        <a:prstGeom prst="rect">
          <a:avLst/>
        </a:prstGeom>
        <a:solidFill>
          <a:schemeClr val="accent5">
            <a:tint val="40000"/>
            <a:alpha val="90000"/>
            <a:hueOff val="-9772908"/>
            <a:satOff val="2182"/>
            <a:lumOff val="328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9772908"/>
              <a:satOff val="2182"/>
              <a:lumOff val="3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9AE1E-07D1-483F-B82F-7ABDFD2ECDF5}">
      <dsp:nvSpPr>
        <dsp:cNvPr id="0" name=""/>
        <dsp:cNvSpPr/>
      </dsp:nvSpPr>
      <dsp:spPr>
        <a:xfrm>
          <a:off x="8203583" y="193115"/>
          <a:ext cx="1048729" cy="1048729"/>
        </a:xfrm>
        <a:prstGeom prst="ellips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97" tIns="40697" rIns="40697" bIns="40697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4</a:t>
          </a:r>
        </a:p>
      </dsp:txBody>
      <dsp:txXfrm>
        <a:off x="8357166" y="346698"/>
        <a:ext cx="741563" cy="741563"/>
      </dsp:txXfrm>
    </dsp:sp>
    <dsp:sp modelId="{45BCDD38-3A76-4E2F-A5B3-F154C8EF9ED0}">
      <dsp:nvSpPr>
        <dsp:cNvPr id="0" name=""/>
        <dsp:cNvSpPr/>
      </dsp:nvSpPr>
      <dsp:spPr>
        <a:xfrm>
          <a:off x="7589520" y="1407463"/>
          <a:ext cx="227685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601" tIns="165100" rIns="179601" bIns="1651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1700" b="1" i="0" kern="1200" baseline="0" dirty="0"/>
            <a:t>External Integrations:</a:t>
          </a:r>
          <a:r>
            <a:rPr lang="en-KE" sz="1700" b="0" i="0" kern="1200" baseline="0" dirty="0"/>
            <a:t> Sync data with CRMs, send notifications to third-party services. </a:t>
          </a:r>
          <a:endParaRPr lang="en-US" sz="1700" kern="1200" dirty="0"/>
        </a:p>
      </dsp:txBody>
      <dsp:txXfrm>
        <a:off x="7589520" y="1800583"/>
        <a:ext cx="2276856" cy="1572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11184-046B-44F3-B99A-80E3B49973E5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60C541-0A9C-4685-92E0-0D5C331DD70E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34640-5D48-4EA3-BC68-678D073D5637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1600" b="1" i="0" kern="1200" baseline="0" dirty="0"/>
            <a:t>Idempotency:</a:t>
          </a:r>
          <a:r>
            <a:rPr lang="en-KE" sz="1600" b="0" i="0" kern="1200" baseline="0" dirty="0"/>
            <a:t> Design jobs to produce the same result even if run multiple times. </a:t>
          </a:r>
          <a:endParaRPr lang="en-US" sz="1600" kern="1200" dirty="0"/>
        </a:p>
      </dsp:txBody>
      <dsp:txXfrm>
        <a:off x="1172126" y="908559"/>
        <a:ext cx="2114937" cy="897246"/>
      </dsp:txXfrm>
    </dsp:sp>
    <dsp:sp modelId="{0F34111D-E555-42AE-A10E-99E42A989A72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3E3AB5-C4EB-481E-99A8-8F2B2904303B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2D630-D1D3-4AC8-A42D-9ECD84A8ACCC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1600" b="1" i="0" kern="1200" baseline="0" dirty="0"/>
            <a:t>Error Handling &amp; Retries:</a:t>
          </a:r>
          <a:r>
            <a:rPr lang="en-KE" sz="1600" b="0" i="0" kern="1200" baseline="0" dirty="0"/>
            <a:t> Implement mechanisms for failures and retries. </a:t>
          </a:r>
          <a:endParaRPr lang="en-US" sz="1600" kern="1200" dirty="0"/>
        </a:p>
      </dsp:txBody>
      <dsp:txXfrm>
        <a:off x="4745088" y="908559"/>
        <a:ext cx="2114937" cy="897246"/>
      </dsp:txXfrm>
    </dsp:sp>
    <dsp:sp modelId="{D0D9F768-67E8-4A27-AB25-344F0D91956D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E76D86-A67E-4766-9539-0A86729A7312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FFA8C-F28E-400D-83DD-742B445726DD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1700" b="1" i="0" kern="1200" baseline="0"/>
            <a:t>Logging:</a:t>
          </a:r>
          <a:r>
            <a:rPr lang="en-KE" sz="1700" b="0" i="0" kern="1200" baseline="0"/>
            <a:t> Ensure your tasks log their activity and outcomes. </a:t>
          </a:r>
          <a:endParaRPr lang="en-US" sz="1700" kern="1200"/>
        </a:p>
      </dsp:txBody>
      <dsp:txXfrm>
        <a:off x="8318049" y="908559"/>
        <a:ext cx="2114937" cy="897246"/>
      </dsp:txXfrm>
    </dsp:sp>
    <dsp:sp modelId="{82314397-FB52-497C-93EE-E7E21FCF7A2D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C43DD1-B73F-476C-AAE2-E2BFE534B797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87DE6-E812-4870-A46C-822DFA5B29BE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1600" b="1" i="0" kern="1200" baseline="0" dirty="0"/>
            <a:t>Monitoring:</a:t>
          </a:r>
          <a:r>
            <a:rPr lang="en-KE" sz="1600" b="0" i="0" kern="1200" baseline="0" dirty="0"/>
            <a:t> Set up alerts for failed jobs or slow queues. </a:t>
          </a:r>
          <a:endParaRPr lang="en-US" sz="1600" kern="1200" dirty="0"/>
        </a:p>
      </dsp:txBody>
      <dsp:txXfrm>
        <a:off x="1172126" y="2545532"/>
        <a:ext cx="2114937" cy="897246"/>
      </dsp:txXfrm>
    </dsp:sp>
    <dsp:sp modelId="{A25B0354-09C2-40DB-84BD-F16D111C992D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3DCEA3-35C0-46CD-8E19-AA26DE059EE8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75659-D5B4-409F-8BF0-F9D8D98F8957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1600" b="1" i="0" kern="1200" baseline="0" dirty="0"/>
            <a:t>Testing:</a:t>
          </a:r>
          <a:r>
            <a:rPr lang="en-KE" sz="1600" b="0" i="0" kern="1200" baseline="0" dirty="0"/>
            <a:t> Write tests for your Rake tasks and Active Jobs. </a:t>
          </a:r>
          <a:endParaRPr lang="en-US" sz="1600" kern="1200" dirty="0"/>
        </a:p>
      </dsp:txBody>
      <dsp:txXfrm>
        <a:off x="4745088" y="2545532"/>
        <a:ext cx="2114937" cy="897246"/>
      </dsp:txXfrm>
    </dsp:sp>
    <dsp:sp modelId="{CB272BF7-B477-445C-A29F-98918CBD7695}">
      <dsp:nvSpPr>
        <dsp:cNvPr id="0" name=""/>
        <dsp:cNvSpPr/>
      </dsp:nvSpPr>
      <dsp:spPr>
        <a:xfrm>
          <a:off x="7228536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4517A-9E2E-4058-A089-168720F93057}">
      <dsp:nvSpPr>
        <dsp:cNvPr id="0" name=""/>
        <dsp:cNvSpPr/>
      </dsp:nvSpPr>
      <dsp:spPr>
        <a:xfrm>
          <a:off x="7416958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B5B37-C171-4F0F-9B88-AFF7CE6B7031}">
      <dsp:nvSpPr>
        <dsp:cNvPr id="0" name=""/>
        <dsp:cNvSpPr/>
      </dsp:nvSpPr>
      <dsp:spPr>
        <a:xfrm>
          <a:off x="8318049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1600" b="1" i="0" kern="1200" baseline="0" dirty="0"/>
            <a:t>Don't block the request cycle:</a:t>
          </a:r>
          <a:r>
            <a:rPr lang="en-KE" sz="1600" b="0" i="0" kern="1200" baseline="0" dirty="0"/>
            <a:t> Ensure your web requests stay fast and responsive. </a:t>
          </a:r>
          <a:endParaRPr lang="en-US" sz="1600" kern="1200" dirty="0"/>
        </a:p>
      </dsp:txBody>
      <dsp:txXfrm>
        <a:off x="8318049" y="254553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7ABD2-318E-4C6C-AC93-A918F925FBF2}" type="datetimeFigureOut">
              <a:rPr lang="en-KE" smtClean="0"/>
              <a:t>27/05/2025</a:t>
            </a:fld>
            <a:endParaRPr lang="en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C517B-C6D1-4414-B766-0714C8C1AC8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2246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cron</a:t>
            </a:r>
            <a:r>
              <a:rPr lang="en-US" dirty="0"/>
              <a:t> (Linux) or gems like whenever for production scheduling.</a:t>
            </a:r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C517B-C6D1-4414-B766-0714C8C1AC8F}" type="slidenum">
              <a:rPr lang="en-KE" smtClean="0"/>
              <a:t>5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3299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Briefly explain worker process:</a:t>
            </a:r>
            <a:r>
              <a:rPr lang="en-US" dirty="0"/>
              <a:t> You'd run a worker (e.g., bundle exec </a:t>
            </a:r>
            <a:r>
              <a:rPr lang="en-US" dirty="0" err="1"/>
              <a:t>sidekiq</a:t>
            </a:r>
            <a:r>
              <a:rPr lang="en-US" dirty="0"/>
              <a:t>) separately to process these jobs.</a:t>
            </a:r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C517B-C6D1-4414-B766-0714C8C1AC8F}" type="slidenum">
              <a:rPr lang="en-KE" smtClean="0"/>
              <a:t>8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32177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8A16E-44BF-0591-5997-1CDF71378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29C71-075D-76FB-11BF-E89175F40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E8504-A399-EC63-30BF-DD0D4AE2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FF94-938F-409E-872D-F72B5F3C1573}" type="datetimeFigureOut">
              <a:rPr lang="en-KE" smtClean="0"/>
              <a:t>27/05/2025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FF6D8-5EC5-D372-2325-F73B767C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966DB-CE18-0C5E-9C49-0A80B1EC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476C-2C55-4E06-97C6-DE5224614E9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9486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14AD4-812E-35B6-C3D7-F28595E7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64B20-63F9-4BD1-67B6-BBDB81445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58967-F223-24FC-1126-BE7C240E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FF94-938F-409E-872D-F72B5F3C1573}" type="datetimeFigureOut">
              <a:rPr lang="en-KE" smtClean="0"/>
              <a:t>27/05/2025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4ED06-0122-64E4-4633-37FFD6E7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02D74-36EC-D03C-8E9D-5C1EC11D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476C-2C55-4E06-97C6-DE5224614E9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3652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A6501-3B99-8E98-62A2-7551B055D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D250D-0130-60FC-3B5C-5152CD481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A91B9-A05A-5197-54C9-3517CDCDC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FF94-938F-409E-872D-F72B5F3C1573}" type="datetimeFigureOut">
              <a:rPr lang="en-KE" smtClean="0"/>
              <a:t>27/05/2025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CA4E6-D694-F0C0-9ADC-20AB7C6E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31B09-EF9D-FF95-B5D5-3FEC3062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476C-2C55-4E06-97C6-DE5224614E9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37413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DD75-28BC-6A28-3706-D991893A0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85584-4703-6290-ED94-D1D9EC0E2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087B3-9840-66E3-77B3-790A9CE7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FF94-938F-409E-872D-F72B5F3C1573}" type="datetimeFigureOut">
              <a:rPr lang="en-KE" smtClean="0"/>
              <a:t>27/05/2025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4CF7A-7C13-3AE3-D0C1-0DC547BB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FEE58-1904-ECB5-0D3A-C0EB82FD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476C-2C55-4E06-97C6-DE5224614E9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1290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75000-F30C-4948-58DF-1881F6F8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CB788-20B5-4477-4485-012886281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D8CA8-D090-0F0A-E38F-A677D53D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FF94-938F-409E-872D-F72B5F3C1573}" type="datetimeFigureOut">
              <a:rPr lang="en-KE" smtClean="0"/>
              <a:t>27/05/2025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3506C-DA53-D47A-725E-486EB8C2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BFA8B-6648-CA59-C8DE-E786052F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476C-2C55-4E06-97C6-DE5224614E9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4171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A8B1-C8ED-635B-8B3A-00A34DA9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BC9BD-99FD-6F99-5C68-28143A0D8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634A1-A375-F087-ECB7-33FEE596A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1510D-2783-662E-2F09-9D9D7D02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FF94-938F-409E-872D-F72B5F3C1573}" type="datetimeFigureOut">
              <a:rPr lang="en-KE" smtClean="0"/>
              <a:t>27/05/2025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CF151-F361-E91A-7AAA-36045022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024FE-DFDD-9428-8723-6B7BA18E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476C-2C55-4E06-97C6-DE5224614E9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7295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52A6B-50E3-4453-1B22-F5DA5D868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FD432-F4D7-A1B3-2FC7-E538AF81D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964B5-2584-E374-5050-2B98638BB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3086A9-A356-C8DD-5405-7A92B4AB4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479DF2-D727-B209-F59F-2F473D528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624BF-3D85-B4F6-DE37-1D7E72F7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FF94-938F-409E-872D-F72B5F3C1573}" type="datetimeFigureOut">
              <a:rPr lang="en-KE" smtClean="0"/>
              <a:t>27/05/2025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257427-A619-8D4B-CB30-089C7251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34B07D-F73D-558C-74C4-665AA8B33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476C-2C55-4E06-97C6-DE5224614E9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7848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854D-37ED-950B-9B0F-27202DE2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B189-1B13-F4CA-F834-C1CFA7562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FF94-938F-409E-872D-F72B5F3C1573}" type="datetimeFigureOut">
              <a:rPr lang="en-KE" smtClean="0"/>
              <a:t>27/05/2025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148DA-DD37-3023-49A9-3FCA7948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D4577-6710-2C5A-D273-EC41D29D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476C-2C55-4E06-97C6-DE5224614E9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2391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77098-CD01-0878-48C1-DA279273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FF94-938F-409E-872D-F72B5F3C1573}" type="datetimeFigureOut">
              <a:rPr lang="en-KE" smtClean="0"/>
              <a:t>27/05/2025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09BA2-B511-E090-7438-1BA862F3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EBFC6-7A6E-DC7A-C68E-91AFD8EE1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476C-2C55-4E06-97C6-DE5224614E9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6010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8F37-C9BD-07F7-EE09-99F8DCB9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98076-BD60-D897-DE8C-8097361D9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A0FF5-C5A7-3656-B5AC-53098981F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FF08A-AE9F-BC55-3342-CBAD7261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FF94-938F-409E-872D-F72B5F3C1573}" type="datetimeFigureOut">
              <a:rPr lang="en-KE" smtClean="0"/>
              <a:t>27/05/2025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7AE8F-AF3A-E203-E01E-285D9C768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97D21-CFD5-91C5-590B-EC7171FF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476C-2C55-4E06-97C6-DE5224614E9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8943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0FF6-6184-466A-8C11-B4FB570EE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E681E6-6BAF-DDA8-BDE4-3F7729BDA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F3461-9E6D-61EC-6111-CFC296206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FCBD0-75CC-1DE0-B7D1-1F5B23A13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FF94-938F-409E-872D-F72B5F3C1573}" type="datetimeFigureOut">
              <a:rPr lang="en-KE" smtClean="0"/>
              <a:t>27/05/2025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38F2D-6C2C-A6C7-7463-4A75CC758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59876-CC9A-9CB8-5736-499E372A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476C-2C55-4E06-97C6-DE5224614E9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2164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FF651-F34D-ABCA-9AC6-48C18931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5A4E3-5BC5-495D-C6BD-5C86D5A46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7D181-1B9C-79F8-D6F6-30CEEB020F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F2FF94-938F-409E-872D-F72B5F3C1573}" type="datetimeFigureOut">
              <a:rPr lang="en-KE" smtClean="0"/>
              <a:t>27/05/2025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6DB04-5195-8444-F38B-740063421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4BD1A-D3EB-0405-8CD3-5719F4236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3C476C-2C55-4E06-97C6-DE5224614E90}" type="slidenum">
              <a:rPr lang="en-KE" smtClean="0"/>
              <a:t>‹#›</a:t>
            </a:fld>
            <a:endParaRPr lang="en-K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07A80C-5D3F-229E-2EE9-27FEE9BD2B4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0826750" y="6515100"/>
            <a:ext cx="12033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KE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C2 - Safaricom Internal</a:t>
            </a:r>
          </a:p>
        </p:txBody>
      </p:sp>
    </p:spTree>
    <p:extLst>
      <p:ext uri="{BB962C8B-B14F-4D97-AF65-F5344CB8AC3E}">
        <p14:creationId xmlns:p14="http://schemas.microsoft.com/office/powerpoint/2010/main" val="277051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3" name="Rectangle 262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65" name="Freeform: Shape 264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4DCD3C-ECB5-CA3C-0492-59D34ED44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Automate Your Mundane: </a:t>
            </a:r>
            <a:br>
              <a:rPr lang="en-US" sz="4000">
                <a:solidFill>
                  <a:schemeClr val="tx2"/>
                </a:solidFill>
              </a:rPr>
            </a:br>
            <a:r>
              <a:rPr lang="en-US" sz="4000">
                <a:solidFill>
                  <a:schemeClr val="tx2"/>
                </a:solidFill>
              </a:rPr>
              <a:t>Small Scripts, Big Impact for Everyday Tasks</a:t>
            </a:r>
            <a:endParaRPr lang="en-KE" sz="40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78B8A-E402-9C6A-C932-865B5E386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>
            <a:normAutofit/>
          </a:bodyPr>
          <a:lstStyle/>
          <a:p>
            <a:endParaRPr lang="en-US" sz="1100">
              <a:solidFill>
                <a:schemeClr val="tx2"/>
              </a:solidFill>
            </a:endParaRPr>
          </a:p>
          <a:p>
            <a:r>
              <a:rPr lang="en-US" sz="1100">
                <a:solidFill>
                  <a:schemeClr val="tx2"/>
                </a:solidFill>
              </a:rPr>
              <a:t>By Purity Maina</a:t>
            </a:r>
            <a:br>
              <a:rPr lang="en-US" sz="1100">
                <a:solidFill>
                  <a:schemeClr val="tx2"/>
                </a:solidFill>
              </a:rPr>
            </a:br>
            <a:endParaRPr lang="en-KE" sz="1100">
              <a:solidFill>
                <a:schemeClr val="tx2"/>
              </a:solidFill>
            </a:endParaRPr>
          </a:p>
        </p:txBody>
      </p: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789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F7FE0-CD41-CE2A-08B4-5FA530F6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Practices for Robust Rails Automation</a:t>
            </a:r>
            <a:endParaRPr lang="en-KE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BD420F94-60A4-4DE8-347D-D6F9B1DF13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9575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63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8F817-61A2-30A1-386D-C7F4BC44E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223" y="212426"/>
            <a:ext cx="5754696" cy="1837349"/>
          </a:xfrm>
        </p:spPr>
        <p:txBody>
          <a:bodyPr anchor="b">
            <a:normAutofit/>
          </a:bodyPr>
          <a:lstStyle/>
          <a:p>
            <a:pPr algn="ctr"/>
            <a:r>
              <a:rPr kumimoji="0" lang="en-KE" altLang="en-KE" sz="3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Recap</a:t>
            </a:r>
            <a:endParaRPr lang="en-KE" sz="36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2F17FD44-A7F3-4D3C-5E0B-3555F830CF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83822" y="2258216"/>
            <a:ext cx="6806493" cy="28982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Rake tasks: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Great for scheduled, batch, or maintenance automation.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Active Job: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Essential for asynchronous, resilient background processing.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Key Takeaway: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By strategically automating tasks, you build faster, more reliable, and ultimately, more user-friendly Rails applications.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Call to Action: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Go identify a "slow" or "boring" task in your current Rails app and automate it! </a:t>
            </a:r>
          </a:p>
        </p:txBody>
      </p:sp>
    </p:spTree>
    <p:extLst>
      <p:ext uri="{BB962C8B-B14F-4D97-AF65-F5344CB8AC3E}">
        <p14:creationId xmlns:p14="http://schemas.microsoft.com/office/powerpoint/2010/main" val="3411494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EB1A45-3CAE-65B9-7B08-57C8C226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Let’s connect</a:t>
            </a:r>
            <a:endParaRPr lang="en-KE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B194F-3891-E757-B08D-723491C41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Linked  In:</a:t>
            </a:r>
            <a:r>
              <a:rPr lang="en-US" sz="2000" dirty="0">
                <a:solidFill>
                  <a:schemeClr val="tx2"/>
                </a:solidFill>
              </a:rPr>
              <a:t> Purity Maina.</a:t>
            </a:r>
          </a:p>
          <a:p>
            <a:pPr marL="0" indent="0">
              <a:buNone/>
            </a:pPr>
            <a:endParaRPr lang="en-KE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73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6" name="Rectangle 375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1D10E4-ADBC-9F23-4A88-535F3B996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The Mundane Trap</a:t>
            </a:r>
            <a:endParaRPr lang="en-KE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82980-DE00-92FF-92EC-2423BD4A4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We all have those repetitive, boring tasks that steal our time and introduce errors. (e.g., renaming files, copying data, sending repetitive emails, basic data checks).</a:t>
            </a:r>
          </a:p>
          <a:p>
            <a:r>
              <a:rPr lang="en-US" sz="1800" dirty="0">
                <a:solidFill>
                  <a:schemeClr val="tx2"/>
                </a:solidFill>
              </a:rPr>
              <a:t>What's YOUR most annoying repetitive task?</a:t>
            </a:r>
            <a:endParaRPr lang="en-KE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39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3483D3-B967-6999-433A-5CF59EF4C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The Power of Simple Automation</a:t>
            </a:r>
            <a:endParaRPr lang="en-KE" sz="3600">
              <a:solidFill>
                <a:schemeClr val="tx2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A7B840-93F5-8B79-5DEE-BAAFE5C3DE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72200" y="1687286"/>
            <a:ext cx="5221224" cy="43477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ptos (Body)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 (Body)"/>
              </a:rPr>
              <a:t>You don't need to be a full-stack developer to automate.</a:t>
            </a:r>
            <a:endParaRPr kumimoji="0" lang="en-US" altLang="en-KE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ptos (Body)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 (Body)"/>
              </a:rPr>
              <a:t> Even small scripts can save hours, reduce errors, and free you for more important work.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ptos (Body)"/>
              </a:rPr>
              <a:t> Automate the boring stuff</a:t>
            </a:r>
            <a:r>
              <a:rPr lang="en-US" altLang="en-KE" sz="1800" b="1" dirty="0">
                <a:solidFill>
                  <a:srgbClr val="C00000"/>
                </a:solidFill>
                <a:latin typeface="Aptos (Body)"/>
              </a:rPr>
              <a:t>!</a:t>
            </a:r>
            <a:endParaRPr kumimoji="0" lang="en-KE" altLang="en-KE" sz="18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ptos (Body)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 (Body)"/>
              </a:rPr>
              <a:t>Long-running processes (e.g., sending emails, processing large files, external API calls)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 (Body)"/>
              </a:rPr>
              <a:t>Repetitive maintenance (e.g., data cleanup, report generation)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 (Body)"/>
              </a:rPr>
              <a:t>Improving user experience (keep the web request fast!)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KE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ptos (Body)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KE" sz="1800" dirty="0">
              <a:solidFill>
                <a:schemeClr val="tx2"/>
              </a:solidFill>
              <a:latin typeface="Aptos (Body)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KE" sz="1800" dirty="0">
              <a:solidFill>
                <a:schemeClr val="tx2"/>
              </a:solidFill>
              <a:latin typeface="Aptos (Body)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KE" sz="1800" dirty="0">
              <a:solidFill>
                <a:schemeClr val="tx2"/>
              </a:solidFill>
              <a:latin typeface="Aptos (Body)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KE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ptos (Body)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ptos (Body)"/>
            </a:endParaRPr>
          </a:p>
        </p:txBody>
      </p:sp>
    </p:spTree>
    <p:extLst>
      <p:ext uri="{BB962C8B-B14F-4D97-AF65-F5344CB8AC3E}">
        <p14:creationId xmlns:p14="http://schemas.microsoft.com/office/powerpoint/2010/main" val="320433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EE915-D9AF-4421-A736-5D1E8ED35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Automating with Rake Tasks</a:t>
            </a:r>
            <a:endParaRPr lang="en-KE" sz="5200"/>
          </a:p>
        </p:txBody>
      </p:sp>
      <p:graphicFrame>
        <p:nvGraphicFramePr>
          <p:cNvPr id="10" name="Rectangle 1">
            <a:extLst>
              <a:ext uri="{FF2B5EF4-FFF2-40B4-BE49-F238E27FC236}">
                <a16:creationId xmlns:a16="http://schemas.microsoft.com/office/drawing/2014/main" id="{BBD3754F-D2A9-9A08-D704-9F48D4A40F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761798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239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515456E-B1B1-48C1-8164-7E567F5D4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8CF0DC-D23A-4CA2-8463-27F899283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B8A381C4-0C0D-491F-90D8-63CF760B4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5698">
            <a:off x="-195643" y="67946"/>
            <a:ext cx="6408310" cy="6912725"/>
          </a:xfrm>
          <a:custGeom>
            <a:avLst/>
            <a:gdLst>
              <a:gd name="connsiteX0" fmla="*/ 0 w 6408310"/>
              <a:gd name="connsiteY0" fmla="*/ 108934 h 6912725"/>
              <a:gd name="connsiteX1" fmla="*/ 1911522 w 6408310"/>
              <a:gd name="connsiteY1" fmla="*/ 0 h 6912725"/>
              <a:gd name="connsiteX2" fmla="*/ 1916026 w 6408310"/>
              <a:gd name="connsiteY2" fmla="*/ 4704 h 6912725"/>
              <a:gd name="connsiteX3" fmla="*/ 1911112 w 6408310"/>
              <a:gd name="connsiteY3" fmla="*/ 17418 h 6912725"/>
              <a:gd name="connsiteX4" fmla="*/ 1972871 w 6408310"/>
              <a:gd name="connsiteY4" fmla="*/ 72530 h 6912725"/>
              <a:gd name="connsiteX5" fmla="*/ 2069180 w 6408310"/>
              <a:gd name="connsiteY5" fmla="*/ 173199 h 6912725"/>
              <a:gd name="connsiteX6" fmla="*/ 2131569 w 6408310"/>
              <a:gd name="connsiteY6" fmla="*/ 227805 h 6912725"/>
              <a:gd name="connsiteX7" fmla="*/ 2162747 w 6408310"/>
              <a:gd name="connsiteY7" fmla="*/ 239714 h 6912725"/>
              <a:gd name="connsiteX8" fmla="*/ 2220499 w 6408310"/>
              <a:gd name="connsiteY8" fmla="*/ 289903 h 6912725"/>
              <a:gd name="connsiteX9" fmla="*/ 2381978 w 6408310"/>
              <a:gd name="connsiteY9" fmla="*/ 391093 h 6912725"/>
              <a:gd name="connsiteX10" fmla="*/ 2445910 w 6408310"/>
              <a:gd name="connsiteY10" fmla="*/ 463815 h 6912725"/>
              <a:gd name="connsiteX11" fmla="*/ 2531236 w 6408310"/>
              <a:gd name="connsiteY11" fmla="*/ 600817 h 6912725"/>
              <a:gd name="connsiteX12" fmla="*/ 2617149 w 6408310"/>
              <a:gd name="connsiteY12" fmla="*/ 703748 h 6912725"/>
              <a:gd name="connsiteX13" fmla="*/ 2650333 w 6408310"/>
              <a:gd name="connsiteY13" fmla="*/ 720900 h 6912725"/>
              <a:gd name="connsiteX14" fmla="*/ 2705541 w 6408310"/>
              <a:gd name="connsiteY14" fmla="*/ 750090 h 6912725"/>
              <a:gd name="connsiteX15" fmla="*/ 2757210 w 6408310"/>
              <a:gd name="connsiteY15" fmla="*/ 789489 h 6912725"/>
              <a:gd name="connsiteX16" fmla="*/ 2791660 w 6408310"/>
              <a:gd name="connsiteY16" fmla="*/ 816041 h 6912725"/>
              <a:gd name="connsiteX17" fmla="*/ 2840975 w 6408310"/>
              <a:gd name="connsiteY17" fmla="*/ 842225 h 6912725"/>
              <a:gd name="connsiteX18" fmla="*/ 2917970 w 6408310"/>
              <a:gd name="connsiteY18" fmla="*/ 879392 h 6912725"/>
              <a:gd name="connsiteX19" fmla="*/ 2957236 w 6408310"/>
              <a:gd name="connsiteY19" fmla="*/ 906835 h 6912725"/>
              <a:gd name="connsiteX20" fmla="*/ 3117215 w 6408310"/>
              <a:gd name="connsiteY20" fmla="*/ 1073714 h 6912725"/>
              <a:gd name="connsiteX21" fmla="*/ 3250958 w 6408310"/>
              <a:gd name="connsiteY21" fmla="*/ 1130397 h 6912725"/>
              <a:gd name="connsiteX22" fmla="*/ 3496717 w 6408310"/>
              <a:gd name="connsiteY22" fmla="*/ 1260412 h 6912725"/>
              <a:gd name="connsiteX23" fmla="*/ 3494992 w 6408310"/>
              <a:gd name="connsiteY23" fmla="*/ 1268283 h 6912725"/>
              <a:gd name="connsiteX24" fmla="*/ 3508993 w 6408310"/>
              <a:gd name="connsiteY24" fmla="*/ 1287737 h 6912725"/>
              <a:gd name="connsiteX25" fmla="*/ 3512115 w 6408310"/>
              <a:gd name="connsiteY25" fmla="*/ 1288544 h 6912725"/>
              <a:gd name="connsiteX26" fmla="*/ 3548697 w 6408310"/>
              <a:gd name="connsiteY26" fmla="*/ 1363739 h 6912725"/>
              <a:gd name="connsiteX27" fmla="*/ 3656567 w 6408310"/>
              <a:gd name="connsiteY27" fmla="*/ 1479533 h 6912725"/>
              <a:gd name="connsiteX28" fmla="*/ 3661987 w 6408310"/>
              <a:gd name="connsiteY28" fmla="*/ 1491779 h 6912725"/>
              <a:gd name="connsiteX29" fmla="*/ 3667389 w 6408310"/>
              <a:gd name="connsiteY29" fmla="*/ 1495409 h 6912725"/>
              <a:gd name="connsiteX30" fmla="*/ 3800461 w 6408310"/>
              <a:gd name="connsiteY30" fmla="*/ 1696689 h 6912725"/>
              <a:gd name="connsiteX31" fmla="*/ 3933737 w 6408310"/>
              <a:gd name="connsiteY31" fmla="*/ 1853325 h 6912725"/>
              <a:gd name="connsiteX32" fmla="*/ 3946446 w 6408310"/>
              <a:gd name="connsiteY32" fmla="*/ 1903446 h 6912725"/>
              <a:gd name="connsiteX33" fmla="*/ 3960581 w 6408310"/>
              <a:gd name="connsiteY33" fmla="*/ 1913244 h 6912725"/>
              <a:gd name="connsiteX34" fmla="*/ 4015111 w 6408310"/>
              <a:gd name="connsiteY34" fmla="*/ 1956512 h 6912725"/>
              <a:gd name="connsiteX35" fmla="*/ 4070740 w 6408310"/>
              <a:gd name="connsiteY35" fmla="*/ 1999693 h 6912725"/>
              <a:gd name="connsiteX36" fmla="*/ 4091495 w 6408310"/>
              <a:gd name="connsiteY36" fmla="*/ 2064313 h 6912725"/>
              <a:gd name="connsiteX37" fmla="*/ 4118353 w 6408310"/>
              <a:gd name="connsiteY37" fmla="*/ 2073901 h 6912725"/>
              <a:gd name="connsiteX38" fmla="*/ 4123293 w 6408310"/>
              <a:gd name="connsiteY38" fmla="*/ 2075261 h 6912725"/>
              <a:gd name="connsiteX39" fmla="*/ 4166582 w 6408310"/>
              <a:gd name="connsiteY39" fmla="*/ 2120685 h 6912725"/>
              <a:gd name="connsiteX40" fmla="*/ 4213721 w 6408310"/>
              <a:gd name="connsiteY40" fmla="*/ 2168493 h 6912725"/>
              <a:gd name="connsiteX41" fmla="*/ 4250795 w 6408310"/>
              <a:gd name="connsiteY41" fmla="*/ 2261746 h 6912725"/>
              <a:gd name="connsiteX42" fmla="*/ 4295408 w 6408310"/>
              <a:gd name="connsiteY42" fmla="*/ 2340515 h 6912725"/>
              <a:gd name="connsiteX43" fmla="*/ 4318976 w 6408310"/>
              <a:gd name="connsiteY43" fmla="*/ 2371504 h 6912725"/>
              <a:gd name="connsiteX44" fmla="*/ 4323314 w 6408310"/>
              <a:gd name="connsiteY44" fmla="*/ 2378166 h 6912725"/>
              <a:gd name="connsiteX45" fmla="*/ 4323235 w 6408310"/>
              <a:gd name="connsiteY45" fmla="*/ 2378475 h 6912725"/>
              <a:gd name="connsiteX46" fmla="*/ 4327479 w 6408310"/>
              <a:gd name="connsiteY46" fmla="*/ 2385858 h 6912725"/>
              <a:gd name="connsiteX47" fmla="*/ 4331226 w 6408310"/>
              <a:gd name="connsiteY47" fmla="*/ 2390318 h 6912725"/>
              <a:gd name="connsiteX48" fmla="*/ 4339643 w 6408310"/>
              <a:gd name="connsiteY48" fmla="*/ 2403246 h 6912725"/>
              <a:gd name="connsiteX49" fmla="*/ 4341435 w 6408310"/>
              <a:gd name="connsiteY49" fmla="*/ 2408870 h 6912725"/>
              <a:gd name="connsiteX50" fmla="*/ 4340548 w 6408310"/>
              <a:gd name="connsiteY50" fmla="*/ 2412798 h 6912725"/>
              <a:gd name="connsiteX51" fmla="*/ 4351634 w 6408310"/>
              <a:gd name="connsiteY51" fmla="*/ 2443869 h 6912725"/>
              <a:gd name="connsiteX52" fmla="*/ 4380688 w 6408310"/>
              <a:gd name="connsiteY52" fmla="*/ 2504819 h 6912725"/>
              <a:gd name="connsiteX53" fmla="*/ 4399892 w 6408310"/>
              <a:gd name="connsiteY53" fmla="*/ 2537002 h 6912725"/>
              <a:gd name="connsiteX54" fmla="*/ 4449690 w 6408310"/>
              <a:gd name="connsiteY54" fmla="*/ 2628144 h 6912725"/>
              <a:gd name="connsiteX55" fmla="*/ 4512427 w 6408310"/>
              <a:gd name="connsiteY55" fmla="*/ 2840755 h 6912725"/>
              <a:gd name="connsiteX56" fmla="*/ 4591091 w 6408310"/>
              <a:gd name="connsiteY56" fmla="*/ 3036586 h 6912725"/>
              <a:gd name="connsiteX57" fmla="*/ 4757297 w 6408310"/>
              <a:gd name="connsiteY57" fmla="*/ 3388741 h 6912725"/>
              <a:gd name="connsiteX58" fmla="*/ 4755264 w 6408310"/>
              <a:gd name="connsiteY58" fmla="*/ 3461211 h 6912725"/>
              <a:gd name="connsiteX59" fmla="*/ 4776842 w 6408310"/>
              <a:gd name="connsiteY59" fmla="*/ 3503606 h 6912725"/>
              <a:gd name="connsiteX60" fmla="*/ 4815953 w 6408310"/>
              <a:gd name="connsiteY60" fmla="*/ 3543897 h 6912725"/>
              <a:gd name="connsiteX61" fmla="*/ 4826382 w 6408310"/>
              <a:gd name="connsiteY61" fmla="*/ 3589602 h 6912725"/>
              <a:gd name="connsiteX62" fmla="*/ 4900664 w 6408310"/>
              <a:gd name="connsiteY62" fmla="*/ 3697326 h 6912725"/>
              <a:gd name="connsiteX63" fmla="*/ 4944717 w 6408310"/>
              <a:gd name="connsiteY63" fmla="*/ 3795461 h 6912725"/>
              <a:gd name="connsiteX64" fmla="*/ 4981260 w 6408310"/>
              <a:gd name="connsiteY64" fmla="*/ 3887734 h 6912725"/>
              <a:gd name="connsiteX65" fmla="*/ 5000423 w 6408310"/>
              <a:gd name="connsiteY65" fmla="*/ 3933089 h 6912725"/>
              <a:gd name="connsiteX66" fmla="*/ 5033013 w 6408310"/>
              <a:gd name="connsiteY66" fmla="*/ 3937041 h 6912725"/>
              <a:gd name="connsiteX67" fmla="*/ 5081597 w 6408310"/>
              <a:gd name="connsiteY67" fmla="*/ 4013154 h 6912725"/>
              <a:gd name="connsiteX68" fmla="*/ 5088052 w 6408310"/>
              <a:gd name="connsiteY68" fmla="*/ 4027525 h 6912725"/>
              <a:gd name="connsiteX69" fmla="*/ 5189054 w 6408310"/>
              <a:gd name="connsiteY69" fmla="*/ 4098668 h 6912725"/>
              <a:gd name="connsiteX70" fmla="*/ 5228545 w 6408310"/>
              <a:gd name="connsiteY70" fmla="*/ 4146658 h 6912725"/>
              <a:gd name="connsiteX71" fmla="*/ 5268336 w 6408310"/>
              <a:gd name="connsiteY71" fmla="*/ 4194504 h 6912725"/>
              <a:gd name="connsiteX72" fmla="*/ 5317950 w 6408310"/>
              <a:gd name="connsiteY72" fmla="*/ 4267325 h 6912725"/>
              <a:gd name="connsiteX73" fmla="*/ 5598270 w 6408310"/>
              <a:gd name="connsiteY73" fmla="*/ 4563876 h 6912725"/>
              <a:gd name="connsiteX74" fmla="*/ 5833068 w 6408310"/>
              <a:gd name="connsiteY74" fmla="*/ 5016605 h 6912725"/>
              <a:gd name="connsiteX75" fmla="*/ 6045916 w 6408310"/>
              <a:gd name="connsiteY75" fmla="*/ 5405287 h 6912725"/>
              <a:gd name="connsiteX76" fmla="*/ 6117737 w 6408310"/>
              <a:gd name="connsiteY76" fmla="*/ 5538137 h 6912725"/>
              <a:gd name="connsiteX77" fmla="*/ 6144230 w 6408310"/>
              <a:gd name="connsiteY77" fmla="*/ 5635151 h 6912725"/>
              <a:gd name="connsiteX78" fmla="*/ 6176742 w 6408310"/>
              <a:gd name="connsiteY78" fmla="*/ 5809044 h 6912725"/>
              <a:gd name="connsiteX79" fmla="*/ 6245199 w 6408310"/>
              <a:gd name="connsiteY79" fmla="*/ 6038018 h 6912725"/>
              <a:gd name="connsiteX80" fmla="*/ 6303931 w 6408310"/>
              <a:gd name="connsiteY80" fmla="*/ 6175618 h 6912725"/>
              <a:gd name="connsiteX81" fmla="*/ 6336313 w 6408310"/>
              <a:gd name="connsiteY81" fmla="*/ 6345837 h 6912725"/>
              <a:gd name="connsiteX82" fmla="*/ 6401195 w 6408310"/>
              <a:gd name="connsiteY82" fmla="*/ 6542084 h 6912725"/>
              <a:gd name="connsiteX83" fmla="*/ 6408310 w 6408310"/>
              <a:gd name="connsiteY83" fmla="*/ 6612865 h 6912725"/>
              <a:gd name="connsiteX84" fmla="*/ 1146484 w 6408310"/>
              <a:gd name="connsiteY84" fmla="*/ 6912725 h 6912725"/>
              <a:gd name="connsiteX85" fmla="*/ 1108438 w 6408310"/>
              <a:gd name="connsiteY85" fmla="*/ 6825083 h 6912725"/>
              <a:gd name="connsiteX86" fmla="*/ 997867 w 6408310"/>
              <a:gd name="connsiteY86" fmla="*/ 6378703 h 6912725"/>
              <a:gd name="connsiteX87" fmla="*/ 858750 w 6408310"/>
              <a:gd name="connsiteY87" fmla="*/ 5923784 h 6912725"/>
              <a:gd name="connsiteX88" fmla="*/ 860408 w 6408310"/>
              <a:gd name="connsiteY88" fmla="*/ 5860728 h 6912725"/>
              <a:gd name="connsiteX89" fmla="*/ 853644 w 6408310"/>
              <a:gd name="connsiteY89" fmla="*/ 5771381 h 6912725"/>
              <a:gd name="connsiteX90" fmla="*/ 852164 w 6408310"/>
              <a:gd name="connsiteY90" fmla="*/ 5615193 h 6912725"/>
              <a:gd name="connsiteX91" fmla="*/ 831986 w 6408310"/>
              <a:gd name="connsiteY91" fmla="*/ 5402745 h 6912725"/>
              <a:gd name="connsiteX92" fmla="*/ 759590 w 6408310"/>
              <a:gd name="connsiteY92" fmla="*/ 5239800 h 6912725"/>
              <a:gd name="connsiteX93" fmla="*/ 767251 w 6408310"/>
              <a:gd name="connsiteY93" fmla="*/ 5227414 h 6912725"/>
              <a:gd name="connsiteX94" fmla="*/ 745427 w 6408310"/>
              <a:gd name="connsiteY94" fmla="*/ 5118958 h 6912725"/>
              <a:gd name="connsiteX95" fmla="*/ 635950 w 6408310"/>
              <a:gd name="connsiteY95" fmla="*/ 4788294 h 6912725"/>
              <a:gd name="connsiteX96" fmla="*/ 558787 w 6408310"/>
              <a:gd name="connsiteY96" fmla="*/ 4518070 h 6912725"/>
              <a:gd name="connsiteX97" fmla="*/ 555530 w 6408310"/>
              <a:gd name="connsiteY97" fmla="*/ 4444433 h 6912725"/>
              <a:gd name="connsiteX98" fmla="*/ 549378 w 6408310"/>
              <a:gd name="connsiteY98" fmla="*/ 4320965 h 6912725"/>
              <a:gd name="connsiteX99" fmla="*/ 572361 w 6408310"/>
              <a:gd name="connsiteY99" fmla="*/ 4232369 h 6912725"/>
              <a:gd name="connsiteX100" fmla="*/ 556288 w 6408310"/>
              <a:gd name="connsiteY100" fmla="*/ 4127673 h 6912725"/>
              <a:gd name="connsiteX101" fmla="*/ 506660 w 6408310"/>
              <a:gd name="connsiteY101" fmla="*/ 3821119 h 6912725"/>
              <a:gd name="connsiteX102" fmla="*/ 494791 w 6408310"/>
              <a:gd name="connsiteY102" fmla="*/ 3723556 h 6912725"/>
              <a:gd name="connsiteX103" fmla="*/ 490230 w 6408310"/>
              <a:gd name="connsiteY103" fmla="*/ 3508893 h 6912725"/>
              <a:gd name="connsiteX104" fmla="*/ 484223 w 6408310"/>
              <a:gd name="connsiteY104" fmla="*/ 3233179 h 6912725"/>
              <a:gd name="connsiteX105" fmla="*/ 460329 w 6408310"/>
              <a:gd name="connsiteY105" fmla="*/ 3041244 h 6912725"/>
              <a:gd name="connsiteX106" fmla="*/ 407197 w 6408310"/>
              <a:gd name="connsiteY106" fmla="*/ 2812292 h 6912725"/>
              <a:gd name="connsiteX107" fmla="*/ 386122 w 6408310"/>
              <a:gd name="connsiteY107" fmla="*/ 2757841 h 6912725"/>
              <a:gd name="connsiteX108" fmla="*/ 363684 w 6408310"/>
              <a:gd name="connsiteY108" fmla="*/ 2714608 h 6912725"/>
              <a:gd name="connsiteX109" fmla="*/ 330746 w 6408310"/>
              <a:gd name="connsiteY109" fmla="*/ 2625146 h 6912725"/>
              <a:gd name="connsiteX110" fmla="*/ 299927 w 6408310"/>
              <a:gd name="connsiteY110" fmla="*/ 2566177 h 6912725"/>
              <a:gd name="connsiteX111" fmla="*/ 288272 w 6408310"/>
              <a:gd name="connsiteY111" fmla="*/ 2439923 h 6912725"/>
              <a:gd name="connsiteX112" fmla="*/ 233611 w 6408310"/>
              <a:gd name="connsiteY112" fmla="*/ 2326248 h 6912725"/>
              <a:gd name="connsiteX113" fmla="*/ 115057 w 6408310"/>
              <a:gd name="connsiteY113" fmla="*/ 2127916 h 691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6408310" h="6912725">
                <a:moveTo>
                  <a:pt x="0" y="108934"/>
                </a:moveTo>
                <a:lnTo>
                  <a:pt x="1911522" y="0"/>
                </a:lnTo>
                <a:lnTo>
                  <a:pt x="1916026" y="4704"/>
                </a:lnTo>
                <a:cubicBezTo>
                  <a:pt x="1916562" y="7914"/>
                  <a:pt x="1915147" y="12061"/>
                  <a:pt x="1911112" y="17418"/>
                </a:cubicBezTo>
                <a:cubicBezTo>
                  <a:pt x="1943271" y="27853"/>
                  <a:pt x="1947645" y="36373"/>
                  <a:pt x="1972871" y="72530"/>
                </a:cubicBezTo>
                <a:cubicBezTo>
                  <a:pt x="1980767" y="117667"/>
                  <a:pt x="2061296" y="115435"/>
                  <a:pt x="2069180" y="173199"/>
                </a:cubicBezTo>
                <a:cubicBezTo>
                  <a:pt x="2075196" y="191586"/>
                  <a:pt x="2112853" y="231006"/>
                  <a:pt x="2131569" y="227805"/>
                </a:cubicBezTo>
                <a:cubicBezTo>
                  <a:pt x="2141808" y="233828"/>
                  <a:pt x="2146631" y="247405"/>
                  <a:pt x="2162747" y="239714"/>
                </a:cubicBezTo>
                <a:cubicBezTo>
                  <a:pt x="2183739" y="232191"/>
                  <a:pt x="2206491" y="310465"/>
                  <a:pt x="2220499" y="289903"/>
                </a:cubicBezTo>
                <a:cubicBezTo>
                  <a:pt x="2257038" y="315132"/>
                  <a:pt x="2344409" y="362107"/>
                  <a:pt x="2381978" y="391093"/>
                </a:cubicBezTo>
                <a:cubicBezTo>
                  <a:pt x="2419547" y="420079"/>
                  <a:pt x="2445794" y="442621"/>
                  <a:pt x="2445910" y="463815"/>
                </a:cubicBezTo>
                <a:cubicBezTo>
                  <a:pt x="2462109" y="546053"/>
                  <a:pt x="2496860" y="553382"/>
                  <a:pt x="2531236" y="600817"/>
                </a:cubicBezTo>
                <a:cubicBezTo>
                  <a:pt x="2573647" y="650501"/>
                  <a:pt x="2589314" y="613369"/>
                  <a:pt x="2617149" y="703748"/>
                </a:cubicBezTo>
                <a:cubicBezTo>
                  <a:pt x="2635983" y="695546"/>
                  <a:pt x="2643943" y="702017"/>
                  <a:pt x="2650333" y="720900"/>
                </a:cubicBezTo>
                <a:cubicBezTo>
                  <a:pt x="2671881" y="743975"/>
                  <a:pt x="2701744" y="706344"/>
                  <a:pt x="2705541" y="750090"/>
                </a:cubicBezTo>
                <a:cubicBezTo>
                  <a:pt x="2730861" y="760850"/>
                  <a:pt x="2742856" y="778498"/>
                  <a:pt x="2757210" y="789489"/>
                </a:cubicBezTo>
                <a:cubicBezTo>
                  <a:pt x="2776836" y="801882"/>
                  <a:pt x="2774652" y="796949"/>
                  <a:pt x="2791660" y="816041"/>
                </a:cubicBezTo>
                <a:cubicBezTo>
                  <a:pt x="2815343" y="835699"/>
                  <a:pt x="2784183" y="871086"/>
                  <a:pt x="2840975" y="842225"/>
                </a:cubicBezTo>
                <a:cubicBezTo>
                  <a:pt x="2854681" y="875427"/>
                  <a:pt x="2877032" y="859395"/>
                  <a:pt x="2917970" y="879392"/>
                </a:cubicBezTo>
                <a:cubicBezTo>
                  <a:pt x="2921487" y="903353"/>
                  <a:pt x="2937122" y="907916"/>
                  <a:pt x="2957236" y="906835"/>
                </a:cubicBezTo>
                <a:lnTo>
                  <a:pt x="3117215" y="1073714"/>
                </a:lnTo>
                <a:cubicBezTo>
                  <a:pt x="3153906" y="1089285"/>
                  <a:pt x="3232612" y="1124062"/>
                  <a:pt x="3250958" y="1130397"/>
                </a:cubicBezTo>
                <a:cubicBezTo>
                  <a:pt x="3409574" y="1172733"/>
                  <a:pt x="3456045" y="1237431"/>
                  <a:pt x="3496717" y="1260412"/>
                </a:cubicBezTo>
                <a:lnTo>
                  <a:pt x="3494992" y="1268283"/>
                </a:lnTo>
                <a:cubicBezTo>
                  <a:pt x="3495362" y="1274688"/>
                  <a:pt x="3498760" y="1281160"/>
                  <a:pt x="3508993" y="1287737"/>
                </a:cubicBezTo>
                <a:lnTo>
                  <a:pt x="3512115" y="1288544"/>
                </a:lnTo>
                <a:lnTo>
                  <a:pt x="3548697" y="1363739"/>
                </a:lnTo>
                <a:cubicBezTo>
                  <a:pt x="3572773" y="1395571"/>
                  <a:pt x="3623148" y="1421050"/>
                  <a:pt x="3656567" y="1479533"/>
                </a:cubicBezTo>
                <a:lnTo>
                  <a:pt x="3661987" y="1491779"/>
                </a:lnTo>
                <a:lnTo>
                  <a:pt x="3667389" y="1495409"/>
                </a:lnTo>
                <a:lnTo>
                  <a:pt x="3800461" y="1696689"/>
                </a:lnTo>
                <a:cubicBezTo>
                  <a:pt x="3835546" y="1747791"/>
                  <a:pt x="3913146" y="1811386"/>
                  <a:pt x="3933737" y="1853325"/>
                </a:cubicBezTo>
                <a:lnTo>
                  <a:pt x="3946446" y="1903446"/>
                </a:lnTo>
                <a:lnTo>
                  <a:pt x="3960581" y="1913244"/>
                </a:lnTo>
                <a:cubicBezTo>
                  <a:pt x="3979608" y="1926434"/>
                  <a:pt x="3998210" y="1940240"/>
                  <a:pt x="4015111" y="1956512"/>
                </a:cubicBezTo>
                <a:cubicBezTo>
                  <a:pt x="4083226" y="1956238"/>
                  <a:pt x="4031943" y="1969929"/>
                  <a:pt x="4070740" y="1999693"/>
                </a:cubicBezTo>
                <a:cubicBezTo>
                  <a:pt x="4027554" y="2022282"/>
                  <a:pt x="4128681" y="2025600"/>
                  <a:pt x="4091495" y="2064313"/>
                </a:cubicBezTo>
                <a:cubicBezTo>
                  <a:pt x="4099733" y="2068504"/>
                  <a:pt x="4108887" y="2071343"/>
                  <a:pt x="4118353" y="2073901"/>
                </a:cubicBezTo>
                <a:lnTo>
                  <a:pt x="4123293" y="2075261"/>
                </a:lnTo>
                <a:lnTo>
                  <a:pt x="4166582" y="2120685"/>
                </a:lnTo>
                <a:lnTo>
                  <a:pt x="4213721" y="2168493"/>
                </a:lnTo>
                <a:lnTo>
                  <a:pt x="4250795" y="2261746"/>
                </a:lnTo>
                <a:lnTo>
                  <a:pt x="4295408" y="2340515"/>
                </a:lnTo>
                <a:cubicBezTo>
                  <a:pt x="4303294" y="2350172"/>
                  <a:pt x="4311232" y="2360551"/>
                  <a:pt x="4318976" y="2371504"/>
                </a:cubicBezTo>
                <a:lnTo>
                  <a:pt x="4323314" y="2378166"/>
                </a:lnTo>
                <a:cubicBezTo>
                  <a:pt x="4323288" y="2378269"/>
                  <a:pt x="4323261" y="2378372"/>
                  <a:pt x="4323235" y="2378475"/>
                </a:cubicBezTo>
                <a:cubicBezTo>
                  <a:pt x="4323820" y="2380303"/>
                  <a:pt x="4325112" y="2382633"/>
                  <a:pt x="4327479" y="2385858"/>
                </a:cubicBezTo>
                <a:lnTo>
                  <a:pt x="4331226" y="2390318"/>
                </a:lnTo>
                <a:lnTo>
                  <a:pt x="4339643" y="2403246"/>
                </a:lnTo>
                <a:lnTo>
                  <a:pt x="4341435" y="2408870"/>
                </a:lnTo>
                <a:lnTo>
                  <a:pt x="4340548" y="2412798"/>
                </a:lnTo>
                <a:lnTo>
                  <a:pt x="4351634" y="2443869"/>
                </a:lnTo>
                <a:cubicBezTo>
                  <a:pt x="4370557" y="2458176"/>
                  <a:pt x="4365119" y="2472379"/>
                  <a:pt x="4380688" y="2504819"/>
                </a:cubicBezTo>
                <a:cubicBezTo>
                  <a:pt x="4393528" y="2510493"/>
                  <a:pt x="4397884" y="2522485"/>
                  <a:pt x="4399892" y="2537002"/>
                </a:cubicBezTo>
                <a:cubicBezTo>
                  <a:pt x="4420218" y="2562143"/>
                  <a:pt x="4430910" y="2594831"/>
                  <a:pt x="4449690" y="2628144"/>
                </a:cubicBezTo>
                <a:cubicBezTo>
                  <a:pt x="4468446" y="2678770"/>
                  <a:pt x="4488860" y="2772681"/>
                  <a:pt x="4512427" y="2840755"/>
                </a:cubicBezTo>
                <a:lnTo>
                  <a:pt x="4591091" y="3036586"/>
                </a:lnTo>
                <a:cubicBezTo>
                  <a:pt x="4639934" y="3158078"/>
                  <a:pt x="4730818" y="3310586"/>
                  <a:pt x="4757297" y="3388741"/>
                </a:cubicBezTo>
                <a:cubicBezTo>
                  <a:pt x="4756620" y="3412898"/>
                  <a:pt x="4755942" y="3437054"/>
                  <a:pt x="4755264" y="3461211"/>
                </a:cubicBezTo>
                <a:cubicBezTo>
                  <a:pt x="4763881" y="3469559"/>
                  <a:pt x="4774382" y="3498341"/>
                  <a:pt x="4776842" y="3503606"/>
                </a:cubicBezTo>
                <a:cubicBezTo>
                  <a:pt x="4776789" y="3503947"/>
                  <a:pt x="4816006" y="3543555"/>
                  <a:pt x="4815953" y="3543897"/>
                </a:cubicBezTo>
                <a:lnTo>
                  <a:pt x="4826382" y="3589602"/>
                </a:lnTo>
                <a:cubicBezTo>
                  <a:pt x="4854724" y="3618181"/>
                  <a:pt x="4872282" y="3672884"/>
                  <a:pt x="4900664" y="3697326"/>
                </a:cubicBezTo>
                <a:cubicBezTo>
                  <a:pt x="4872593" y="3751610"/>
                  <a:pt x="4889332" y="3712092"/>
                  <a:pt x="4944717" y="3795461"/>
                </a:cubicBezTo>
                <a:cubicBezTo>
                  <a:pt x="4981269" y="3830092"/>
                  <a:pt x="4951776" y="3836266"/>
                  <a:pt x="4981260" y="3887734"/>
                </a:cubicBezTo>
                <a:cubicBezTo>
                  <a:pt x="4992187" y="3900180"/>
                  <a:pt x="5000945" y="3922491"/>
                  <a:pt x="5000423" y="3933089"/>
                </a:cubicBezTo>
                <a:lnTo>
                  <a:pt x="5033013" y="3937041"/>
                </a:lnTo>
                <a:lnTo>
                  <a:pt x="5081597" y="4013154"/>
                </a:lnTo>
                <a:lnTo>
                  <a:pt x="5088052" y="4027525"/>
                </a:lnTo>
                <a:lnTo>
                  <a:pt x="5189054" y="4098668"/>
                </a:lnTo>
                <a:lnTo>
                  <a:pt x="5228545" y="4146658"/>
                </a:lnTo>
                <a:lnTo>
                  <a:pt x="5268336" y="4194504"/>
                </a:lnTo>
                <a:cubicBezTo>
                  <a:pt x="5282676" y="4201217"/>
                  <a:pt x="5302948" y="4267012"/>
                  <a:pt x="5317950" y="4267325"/>
                </a:cubicBezTo>
                <a:cubicBezTo>
                  <a:pt x="5371561" y="4431932"/>
                  <a:pt x="5512417" y="4438996"/>
                  <a:pt x="5598270" y="4563876"/>
                </a:cubicBezTo>
                <a:cubicBezTo>
                  <a:pt x="5684123" y="4688756"/>
                  <a:pt x="5658748" y="4766617"/>
                  <a:pt x="5833068" y="5016605"/>
                </a:cubicBezTo>
                <a:cubicBezTo>
                  <a:pt x="5917959" y="5167124"/>
                  <a:pt x="6007541" y="5258633"/>
                  <a:pt x="6045916" y="5405287"/>
                </a:cubicBezTo>
                <a:cubicBezTo>
                  <a:pt x="6053001" y="5431110"/>
                  <a:pt x="6137180" y="5517469"/>
                  <a:pt x="6117737" y="5538137"/>
                </a:cubicBezTo>
                <a:cubicBezTo>
                  <a:pt x="6096856" y="5567956"/>
                  <a:pt x="6185855" y="5633330"/>
                  <a:pt x="6144230" y="5635151"/>
                </a:cubicBezTo>
                <a:cubicBezTo>
                  <a:pt x="6206267" y="5682015"/>
                  <a:pt x="6167034" y="5753331"/>
                  <a:pt x="6176742" y="5809044"/>
                </a:cubicBezTo>
                <a:cubicBezTo>
                  <a:pt x="6181644" y="5871497"/>
                  <a:pt x="6197878" y="5926431"/>
                  <a:pt x="6245199" y="6038018"/>
                </a:cubicBezTo>
                <a:cubicBezTo>
                  <a:pt x="6276717" y="6104340"/>
                  <a:pt x="6288745" y="6124315"/>
                  <a:pt x="6303931" y="6175618"/>
                </a:cubicBezTo>
                <a:cubicBezTo>
                  <a:pt x="6319117" y="6226921"/>
                  <a:pt x="6298592" y="6320971"/>
                  <a:pt x="6336313" y="6345837"/>
                </a:cubicBezTo>
                <a:cubicBezTo>
                  <a:pt x="6368454" y="6400251"/>
                  <a:pt x="6388884" y="6464262"/>
                  <a:pt x="6401195" y="6542084"/>
                </a:cubicBezTo>
                <a:lnTo>
                  <a:pt x="6408310" y="6612865"/>
                </a:lnTo>
                <a:lnTo>
                  <a:pt x="1146484" y="6912725"/>
                </a:lnTo>
                <a:lnTo>
                  <a:pt x="1108438" y="6825083"/>
                </a:lnTo>
                <a:cubicBezTo>
                  <a:pt x="1057133" y="6684904"/>
                  <a:pt x="1090669" y="6637010"/>
                  <a:pt x="997867" y="6378703"/>
                </a:cubicBezTo>
                <a:cubicBezTo>
                  <a:pt x="956253" y="6228487"/>
                  <a:pt x="874761" y="6010797"/>
                  <a:pt x="858750" y="5923784"/>
                </a:cubicBezTo>
                <a:cubicBezTo>
                  <a:pt x="856924" y="5899993"/>
                  <a:pt x="844018" y="5873122"/>
                  <a:pt x="860408" y="5860728"/>
                </a:cubicBezTo>
                <a:cubicBezTo>
                  <a:pt x="878957" y="5840950"/>
                  <a:pt x="823834" y="5761906"/>
                  <a:pt x="853644" y="5771381"/>
                </a:cubicBezTo>
                <a:cubicBezTo>
                  <a:pt x="815383" y="5715186"/>
                  <a:pt x="852133" y="5665047"/>
                  <a:pt x="852164" y="5615193"/>
                </a:cubicBezTo>
                <a:cubicBezTo>
                  <a:pt x="817076" y="5571334"/>
                  <a:pt x="851740" y="5509975"/>
                  <a:pt x="831986" y="5402745"/>
                </a:cubicBezTo>
                <a:cubicBezTo>
                  <a:pt x="792037" y="5354630"/>
                  <a:pt x="819063" y="5330513"/>
                  <a:pt x="759590" y="5239800"/>
                </a:cubicBezTo>
                <a:cubicBezTo>
                  <a:pt x="762665" y="5236543"/>
                  <a:pt x="765245" y="5232371"/>
                  <a:pt x="767251" y="5227414"/>
                </a:cubicBezTo>
                <a:cubicBezTo>
                  <a:pt x="778914" y="5198604"/>
                  <a:pt x="769142" y="5150045"/>
                  <a:pt x="745427" y="5118958"/>
                </a:cubicBezTo>
                <a:cubicBezTo>
                  <a:pt x="660991" y="4975263"/>
                  <a:pt x="672599" y="4907855"/>
                  <a:pt x="635950" y="4788294"/>
                </a:cubicBezTo>
                <a:cubicBezTo>
                  <a:pt x="600650" y="4653678"/>
                  <a:pt x="646752" y="4690694"/>
                  <a:pt x="558787" y="4518070"/>
                </a:cubicBezTo>
                <a:cubicBezTo>
                  <a:pt x="577057" y="4502442"/>
                  <a:pt x="573633" y="4481342"/>
                  <a:pt x="555530" y="4444433"/>
                </a:cubicBezTo>
                <a:cubicBezTo>
                  <a:pt x="540027" y="4379200"/>
                  <a:pt x="596616" y="4390343"/>
                  <a:pt x="549378" y="4320965"/>
                </a:cubicBezTo>
                <a:cubicBezTo>
                  <a:pt x="581692" y="4336040"/>
                  <a:pt x="535024" y="4198883"/>
                  <a:pt x="572361" y="4232369"/>
                </a:cubicBezTo>
                <a:cubicBezTo>
                  <a:pt x="590648" y="4193014"/>
                  <a:pt x="541489" y="4167113"/>
                  <a:pt x="556288" y="4127673"/>
                </a:cubicBezTo>
                <a:lnTo>
                  <a:pt x="506660" y="3821119"/>
                </a:lnTo>
                <a:cubicBezTo>
                  <a:pt x="481478" y="3781010"/>
                  <a:pt x="483894" y="3751446"/>
                  <a:pt x="494791" y="3723556"/>
                </a:cubicBezTo>
                <a:cubicBezTo>
                  <a:pt x="472516" y="3634460"/>
                  <a:pt x="499836" y="3607209"/>
                  <a:pt x="490230" y="3508893"/>
                </a:cubicBezTo>
                <a:cubicBezTo>
                  <a:pt x="525541" y="3397546"/>
                  <a:pt x="482951" y="3307116"/>
                  <a:pt x="484223" y="3233179"/>
                </a:cubicBezTo>
                <a:cubicBezTo>
                  <a:pt x="465844" y="3133672"/>
                  <a:pt x="460855" y="3219289"/>
                  <a:pt x="460329" y="3041244"/>
                </a:cubicBezTo>
                <a:lnTo>
                  <a:pt x="407197" y="2812292"/>
                </a:lnTo>
                <a:cubicBezTo>
                  <a:pt x="391019" y="2768219"/>
                  <a:pt x="344571" y="2745090"/>
                  <a:pt x="386122" y="2757841"/>
                </a:cubicBezTo>
                <a:cubicBezTo>
                  <a:pt x="381879" y="2743275"/>
                  <a:pt x="360306" y="2721346"/>
                  <a:pt x="363684" y="2714608"/>
                </a:cubicBezTo>
                <a:lnTo>
                  <a:pt x="330746" y="2625146"/>
                </a:lnTo>
                <a:lnTo>
                  <a:pt x="299927" y="2566177"/>
                </a:lnTo>
                <a:cubicBezTo>
                  <a:pt x="300505" y="2524092"/>
                  <a:pt x="287694" y="2482008"/>
                  <a:pt x="288272" y="2439923"/>
                </a:cubicBezTo>
                <a:cubicBezTo>
                  <a:pt x="243273" y="2349673"/>
                  <a:pt x="278610" y="2382839"/>
                  <a:pt x="233611" y="2326248"/>
                </a:cubicBezTo>
                <a:lnTo>
                  <a:pt x="115057" y="21279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11EA2-DF40-2228-76C6-C569DB237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685" y="3641651"/>
            <a:ext cx="4055418" cy="2146374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The code</a:t>
            </a:r>
            <a:endParaRPr lang="en-KE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7F64D-5885-979C-C38F-F2C21D07A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96469"/>
            <a:ext cx="5046196" cy="53233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abic Typesetting" panose="020F0502020204030204" pitchFamily="66" charset="-78"/>
                <a:cs typeface="Arabic Typesetting" panose="020F0502020204030204" pitchFamily="66" charset="-78"/>
              </a:rPr>
              <a:t># lib/tasks/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abic Typesetting" panose="020F0502020204030204" pitchFamily="66" charset="-78"/>
                <a:cs typeface="Arabic Typesetting" panose="020F0502020204030204" pitchFamily="66" charset="-78"/>
              </a:rPr>
              <a:t>data_cleanup.rake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abic Typesetting" panose="020F0502020204030204" pitchFamily="66" charset="-78"/>
              <a:cs typeface="Arabic Typesetting" panose="020F0502020204030204" pitchFamily="66" charset="-78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abic Typesetting" panose="020F0502020204030204" pitchFamily="66" charset="-78"/>
                <a:cs typeface="Arabic Typesetting" panose="020F0502020204030204" pitchFamily="66" charset="-78"/>
              </a:rPr>
              <a:t>namespace :app do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abic Typesetting" panose="020F0502020204030204" pitchFamily="66" charset="-78"/>
                <a:cs typeface="Arabic Typesetting" panose="020F0502020204030204" pitchFamily="66" charset="-78"/>
              </a:rPr>
              <a:t>  desc "Deletes old inactive user accounts older than 1 year"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abic Typesetting" panose="020F0502020204030204" pitchFamily="66" charset="-78"/>
                <a:cs typeface="Arabic Typesetting" panose="020F0502020204030204" pitchFamily="66" charset="-78"/>
              </a:rPr>
              <a:t>  task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abic Typesetting" panose="020F0502020204030204" pitchFamily="66" charset="-78"/>
                <a:cs typeface="Arabic Typesetting" panose="020F0502020204030204" pitchFamily="66" charset="-78"/>
              </a:rPr>
              <a:t>clean_old_users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abic Typesetting" panose="020F0502020204030204" pitchFamily="66" charset="-78"/>
                <a:cs typeface="Arabic Typesetting" panose="020F0502020204030204" pitchFamily="66" charset="-78"/>
              </a:rPr>
              <a:t>: :environment do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abic Typesetting" panose="020F0502020204030204" pitchFamily="66" charset="-78"/>
                <a:cs typeface="Arabic Typesetting" panose="020F0502020204030204" pitchFamily="66" charset="-78"/>
              </a:rPr>
              <a:t>    puts "Starting cleanup of old users..."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abic Typesetting" panose="020F0502020204030204" pitchFamily="66" charset="-78"/>
                <a:cs typeface="Arabic Typesetting" panose="020F0502020204030204" pitchFamily="66" charset="-78"/>
              </a:rPr>
              <a:t>    count =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abic Typesetting" panose="020F0502020204030204" pitchFamily="66" charset="-78"/>
                <a:cs typeface="Arabic Typesetting" panose="020F0502020204030204" pitchFamily="66" charset="-78"/>
              </a:rPr>
              <a:t>User.where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abic Typesetting" panose="020F0502020204030204" pitchFamily="66" charset="-78"/>
                <a:cs typeface="Arabic Typesetting" panose="020F0502020204030204" pitchFamily="66" charset="-78"/>
              </a:rPr>
              <a:t>("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abic Typesetting" panose="020F0502020204030204" pitchFamily="66" charset="-78"/>
                <a:cs typeface="Arabic Typesetting" panose="020F0502020204030204" pitchFamily="66" charset="-78"/>
              </a:rPr>
              <a:t>last_active_at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abic Typesetting" panose="020F0502020204030204" pitchFamily="66" charset="-78"/>
                <a:cs typeface="Arabic Typesetting" panose="020F0502020204030204" pitchFamily="66" charset="-78"/>
              </a:rPr>
              <a:t> &lt; ?", 1.year.ago).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abic Typesetting" panose="020F0502020204030204" pitchFamily="66" charset="-78"/>
                <a:cs typeface="Arabic Typesetting" panose="020F0502020204030204" pitchFamily="66" charset="-78"/>
              </a:rPr>
              <a:t>destroy_all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abic Typesetting" panose="020F0502020204030204" pitchFamily="66" charset="-78"/>
              <a:cs typeface="Arabic Typesetting" panose="020F0502020204030204" pitchFamily="66" charset="-78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abic Typesetting" panose="020F0502020204030204" pitchFamily="66" charset="-78"/>
                <a:cs typeface="Arabic Typesetting" panose="020F0502020204030204" pitchFamily="66" charset="-78"/>
              </a:rPr>
              <a:t>    puts "Deleted #{count} old user(s)."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abic Typesetting" panose="020F0502020204030204" pitchFamily="66" charset="-78"/>
                <a:cs typeface="Arabic Typesetting" panose="020F0502020204030204" pitchFamily="66" charset="-78"/>
              </a:rPr>
              <a:t>    puts "Cleanup complete!"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abic Typesetting" panose="020F0502020204030204" pitchFamily="66" charset="-78"/>
                <a:cs typeface="Arabic Typesetting" panose="020F0502020204030204" pitchFamily="66" charset="-78"/>
              </a:rPr>
              <a:t>  end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abic Typesetting" panose="020F0502020204030204" pitchFamily="66" charset="-78"/>
                <a:cs typeface="Arabic Typesetting" panose="020F0502020204030204" pitchFamily="66" charset="-78"/>
              </a:rPr>
              <a:t>end</a:t>
            </a: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abic Typesetting" panose="020F0502020204030204" pitchFamily="66" charset="-78"/>
                <a:cs typeface="Arabic Typesetting" panose="020F0502020204030204" pitchFamily="66" charset="-78"/>
              </a:rPr>
            </a:b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abic Typesetting" panose="020F0502020204030204" pitchFamily="66" charset="-78"/>
                <a:cs typeface="Arabic Typesetting" panose="020F0502020204030204" pitchFamily="66" charset="-78"/>
              </a:rPr>
            </a:br>
            <a:r>
              <a:rPr kumimoji="0" lang="en-KE" altLang="en-KE" sz="2000" b="1" i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How to run: </a:t>
            </a:r>
            <a:r>
              <a:rPr kumimoji="0" lang="en-KE" altLang="en-KE" sz="2000" b="1" i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</a:rPr>
              <a:t>rails </a:t>
            </a:r>
            <a:r>
              <a:rPr kumimoji="0" lang="en-KE" altLang="en-KE" sz="2000" b="1" i="1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</a:rPr>
              <a:t>app:clean_old_users</a:t>
            </a:r>
            <a:endParaRPr kumimoji="0" lang="en-KE" altLang="en-KE" sz="2000" b="1" i="1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endParaRPr lang="en-KE" sz="2000" dirty="0">
              <a:solidFill>
                <a:schemeClr val="tx1">
                  <a:lumMod val="85000"/>
                  <a:lumOff val="15000"/>
                </a:schemeClr>
              </a:solidFill>
              <a:latin typeface="Arabic Typesetting" panose="020F0502020204030204" pitchFamily="66" charset="-78"/>
              <a:cs typeface="Arabic Typesetting" panose="020F050202020403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06297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05C41-2EBF-A3F7-3693-A90AA6F4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26" y="394633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Asynchronous Automation with Active Job</a:t>
            </a:r>
            <a:endParaRPr lang="en-KE" sz="3600" dirty="0">
              <a:solidFill>
                <a:schemeClr val="tx2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B0CAD988-5A20-7DB8-6E1F-7A3411AC37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9073" y="2452776"/>
            <a:ext cx="9833548" cy="26939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When Rake isn't enough: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 Need immediate, resilient, and </a:t>
            </a:r>
            <a:r>
              <a:rPr kumimoji="0" lang="en-KE" altLang="en-KE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retryable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 background processing </a:t>
            </a:r>
            <a:endParaRPr kumimoji="0" lang="en-US" altLang="en-KE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(e.g., triggered by a user action).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Introducing Active Job: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 Rails' standardized interface for queuing jobs. </a:t>
            </a:r>
            <a:br>
              <a:rPr kumimoji="0" lang="en-US" altLang="en-KE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</a:b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It works with various backend queueing systems.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Popular Adapters (brief mention):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KE" altLang="en-KE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Sidekiq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, </a:t>
            </a:r>
            <a:r>
              <a:rPr kumimoji="0" lang="en-KE" altLang="en-KE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Resque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, Delayed Job. (For this talk, assume </a:t>
            </a:r>
            <a:r>
              <a:rPr kumimoji="0" lang="en-KE" altLang="en-KE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Sidekiq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 as a common example).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Concept: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 A job is a class that performs work, enqueued to a queue, processed by a worker.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3518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515456E-B1B1-48C1-8164-7E567F5D4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8CF0DC-D23A-4CA2-8463-27F899283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8A381C4-0C0D-491F-90D8-63CF760B4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5698">
            <a:off x="-195643" y="67946"/>
            <a:ext cx="6408310" cy="6912725"/>
          </a:xfrm>
          <a:custGeom>
            <a:avLst/>
            <a:gdLst>
              <a:gd name="connsiteX0" fmla="*/ 0 w 6408310"/>
              <a:gd name="connsiteY0" fmla="*/ 108934 h 6912725"/>
              <a:gd name="connsiteX1" fmla="*/ 1911522 w 6408310"/>
              <a:gd name="connsiteY1" fmla="*/ 0 h 6912725"/>
              <a:gd name="connsiteX2" fmla="*/ 1916026 w 6408310"/>
              <a:gd name="connsiteY2" fmla="*/ 4704 h 6912725"/>
              <a:gd name="connsiteX3" fmla="*/ 1911112 w 6408310"/>
              <a:gd name="connsiteY3" fmla="*/ 17418 h 6912725"/>
              <a:gd name="connsiteX4" fmla="*/ 1972871 w 6408310"/>
              <a:gd name="connsiteY4" fmla="*/ 72530 h 6912725"/>
              <a:gd name="connsiteX5" fmla="*/ 2069180 w 6408310"/>
              <a:gd name="connsiteY5" fmla="*/ 173199 h 6912725"/>
              <a:gd name="connsiteX6" fmla="*/ 2131569 w 6408310"/>
              <a:gd name="connsiteY6" fmla="*/ 227805 h 6912725"/>
              <a:gd name="connsiteX7" fmla="*/ 2162747 w 6408310"/>
              <a:gd name="connsiteY7" fmla="*/ 239714 h 6912725"/>
              <a:gd name="connsiteX8" fmla="*/ 2220499 w 6408310"/>
              <a:gd name="connsiteY8" fmla="*/ 289903 h 6912725"/>
              <a:gd name="connsiteX9" fmla="*/ 2381978 w 6408310"/>
              <a:gd name="connsiteY9" fmla="*/ 391093 h 6912725"/>
              <a:gd name="connsiteX10" fmla="*/ 2445910 w 6408310"/>
              <a:gd name="connsiteY10" fmla="*/ 463815 h 6912725"/>
              <a:gd name="connsiteX11" fmla="*/ 2531236 w 6408310"/>
              <a:gd name="connsiteY11" fmla="*/ 600817 h 6912725"/>
              <a:gd name="connsiteX12" fmla="*/ 2617149 w 6408310"/>
              <a:gd name="connsiteY12" fmla="*/ 703748 h 6912725"/>
              <a:gd name="connsiteX13" fmla="*/ 2650333 w 6408310"/>
              <a:gd name="connsiteY13" fmla="*/ 720900 h 6912725"/>
              <a:gd name="connsiteX14" fmla="*/ 2705541 w 6408310"/>
              <a:gd name="connsiteY14" fmla="*/ 750090 h 6912725"/>
              <a:gd name="connsiteX15" fmla="*/ 2757210 w 6408310"/>
              <a:gd name="connsiteY15" fmla="*/ 789489 h 6912725"/>
              <a:gd name="connsiteX16" fmla="*/ 2791660 w 6408310"/>
              <a:gd name="connsiteY16" fmla="*/ 816041 h 6912725"/>
              <a:gd name="connsiteX17" fmla="*/ 2840975 w 6408310"/>
              <a:gd name="connsiteY17" fmla="*/ 842225 h 6912725"/>
              <a:gd name="connsiteX18" fmla="*/ 2917970 w 6408310"/>
              <a:gd name="connsiteY18" fmla="*/ 879392 h 6912725"/>
              <a:gd name="connsiteX19" fmla="*/ 2957236 w 6408310"/>
              <a:gd name="connsiteY19" fmla="*/ 906835 h 6912725"/>
              <a:gd name="connsiteX20" fmla="*/ 3117215 w 6408310"/>
              <a:gd name="connsiteY20" fmla="*/ 1073714 h 6912725"/>
              <a:gd name="connsiteX21" fmla="*/ 3250958 w 6408310"/>
              <a:gd name="connsiteY21" fmla="*/ 1130397 h 6912725"/>
              <a:gd name="connsiteX22" fmla="*/ 3496717 w 6408310"/>
              <a:gd name="connsiteY22" fmla="*/ 1260412 h 6912725"/>
              <a:gd name="connsiteX23" fmla="*/ 3494992 w 6408310"/>
              <a:gd name="connsiteY23" fmla="*/ 1268283 h 6912725"/>
              <a:gd name="connsiteX24" fmla="*/ 3508993 w 6408310"/>
              <a:gd name="connsiteY24" fmla="*/ 1287737 h 6912725"/>
              <a:gd name="connsiteX25" fmla="*/ 3512115 w 6408310"/>
              <a:gd name="connsiteY25" fmla="*/ 1288544 h 6912725"/>
              <a:gd name="connsiteX26" fmla="*/ 3548697 w 6408310"/>
              <a:gd name="connsiteY26" fmla="*/ 1363739 h 6912725"/>
              <a:gd name="connsiteX27" fmla="*/ 3656567 w 6408310"/>
              <a:gd name="connsiteY27" fmla="*/ 1479533 h 6912725"/>
              <a:gd name="connsiteX28" fmla="*/ 3661987 w 6408310"/>
              <a:gd name="connsiteY28" fmla="*/ 1491779 h 6912725"/>
              <a:gd name="connsiteX29" fmla="*/ 3667389 w 6408310"/>
              <a:gd name="connsiteY29" fmla="*/ 1495409 h 6912725"/>
              <a:gd name="connsiteX30" fmla="*/ 3800461 w 6408310"/>
              <a:gd name="connsiteY30" fmla="*/ 1696689 h 6912725"/>
              <a:gd name="connsiteX31" fmla="*/ 3933737 w 6408310"/>
              <a:gd name="connsiteY31" fmla="*/ 1853325 h 6912725"/>
              <a:gd name="connsiteX32" fmla="*/ 3946446 w 6408310"/>
              <a:gd name="connsiteY32" fmla="*/ 1903446 h 6912725"/>
              <a:gd name="connsiteX33" fmla="*/ 3960581 w 6408310"/>
              <a:gd name="connsiteY33" fmla="*/ 1913244 h 6912725"/>
              <a:gd name="connsiteX34" fmla="*/ 4015111 w 6408310"/>
              <a:gd name="connsiteY34" fmla="*/ 1956512 h 6912725"/>
              <a:gd name="connsiteX35" fmla="*/ 4070740 w 6408310"/>
              <a:gd name="connsiteY35" fmla="*/ 1999693 h 6912725"/>
              <a:gd name="connsiteX36" fmla="*/ 4091495 w 6408310"/>
              <a:gd name="connsiteY36" fmla="*/ 2064313 h 6912725"/>
              <a:gd name="connsiteX37" fmla="*/ 4118353 w 6408310"/>
              <a:gd name="connsiteY37" fmla="*/ 2073901 h 6912725"/>
              <a:gd name="connsiteX38" fmla="*/ 4123293 w 6408310"/>
              <a:gd name="connsiteY38" fmla="*/ 2075261 h 6912725"/>
              <a:gd name="connsiteX39" fmla="*/ 4166582 w 6408310"/>
              <a:gd name="connsiteY39" fmla="*/ 2120685 h 6912725"/>
              <a:gd name="connsiteX40" fmla="*/ 4213721 w 6408310"/>
              <a:gd name="connsiteY40" fmla="*/ 2168493 h 6912725"/>
              <a:gd name="connsiteX41" fmla="*/ 4250795 w 6408310"/>
              <a:gd name="connsiteY41" fmla="*/ 2261746 h 6912725"/>
              <a:gd name="connsiteX42" fmla="*/ 4295408 w 6408310"/>
              <a:gd name="connsiteY42" fmla="*/ 2340515 h 6912725"/>
              <a:gd name="connsiteX43" fmla="*/ 4318976 w 6408310"/>
              <a:gd name="connsiteY43" fmla="*/ 2371504 h 6912725"/>
              <a:gd name="connsiteX44" fmla="*/ 4323314 w 6408310"/>
              <a:gd name="connsiteY44" fmla="*/ 2378166 h 6912725"/>
              <a:gd name="connsiteX45" fmla="*/ 4323235 w 6408310"/>
              <a:gd name="connsiteY45" fmla="*/ 2378475 h 6912725"/>
              <a:gd name="connsiteX46" fmla="*/ 4327479 w 6408310"/>
              <a:gd name="connsiteY46" fmla="*/ 2385858 h 6912725"/>
              <a:gd name="connsiteX47" fmla="*/ 4331226 w 6408310"/>
              <a:gd name="connsiteY47" fmla="*/ 2390318 h 6912725"/>
              <a:gd name="connsiteX48" fmla="*/ 4339643 w 6408310"/>
              <a:gd name="connsiteY48" fmla="*/ 2403246 h 6912725"/>
              <a:gd name="connsiteX49" fmla="*/ 4341435 w 6408310"/>
              <a:gd name="connsiteY49" fmla="*/ 2408870 h 6912725"/>
              <a:gd name="connsiteX50" fmla="*/ 4340548 w 6408310"/>
              <a:gd name="connsiteY50" fmla="*/ 2412798 h 6912725"/>
              <a:gd name="connsiteX51" fmla="*/ 4351634 w 6408310"/>
              <a:gd name="connsiteY51" fmla="*/ 2443869 h 6912725"/>
              <a:gd name="connsiteX52" fmla="*/ 4380688 w 6408310"/>
              <a:gd name="connsiteY52" fmla="*/ 2504819 h 6912725"/>
              <a:gd name="connsiteX53" fmla="*/ 4399892 w 6408310"/>
              <a:gd name="connsiteY53" fmla="*/ 2537002 h 6912725"/>
              <a:gd name="connsiteX54" fmla="*/ 4449690 w 6408310"/>
              <a:gd name="connsiteY54" fmla="*/ 2628144 h 6912725"/>
              <a:gd name="connsiteX55" fmla="*/ 4512427 w 6408310"/>
              <a:gd name="connsiteY55" fmla="*/ 2840755 h 6912725"/>
              <a:gd name="connsiteX56" fmla="*/ 4591091 w 6408310"/>
              <a:gd name="connsiteY56" fmla="*/ 3036586 h 6912725"/>
              <a:gd name="connsiteX57" fmla="*/ 4757297 w 6408310"/>
              <a:gd name="connsiteY57" fmla="*/ 3388741 h 6912725"/>
              <a:gd name="connsiteX58" fmla="*/ 4755264 w 6408310"/>
              <a:gd name="connsiteY58" fmla="*/ 3461211 h 6912725"/>
              <a:gd name="connsiteX59" fmla="*/ 4776842 w 6408310"/>
              <a:gd name="connsiteY59" fmla="*/ 3503606 h 6912725"/>
              <a:gd name="connsiteX60" fmla="*/ 4815953 w 6408310"/>
              <a:gd name="connsiteY60" fmla="*/ 3543897 h 6912725"/>
              <a:gd name="connsiteX61" fmla="*/ 4826382 w 6408310"/>
              <a:gd name="connsiteY61" fmla="*/ 3589602 h 6912725"/>
              <a:gd name="connsiteX62" fmla="*/ 4900664 w 6408310"/>
              <a:gd name="connsiteY62" fmla="*/ 3697326 h 6912725"/>
              <a:gd name="connsiteX63" fmla="*/ 4944717 w 6408310"/>
              <a:gd name="connsiteY63" fmla="*/ 3795461 h 6912725"/>
              <a:gd name="connsiteX64" fmla="*/ 4981260 w 6408310"/>
              <a:gd name="connsiteY64" fmla="*/ 3887734 h 6912725"/>
              <a:gd name="connsiteX65" fmla="*/ 5000423 w 6408310"/>
              <a:gd name="connsiteY65" fmla="*/ 3933089 h 6912725"/>
              <a:gd name="connsiteX66" fmla="*/ 5033013 w 6408310"/>
              <a:gd name="connsiteY66" fmla="*/ 3937041 h 6912725"/>
              <a:gd name="connsiteX67" fmla="*/ 5081597 w 6408310"/>
              <a:gd name="connsiteY67" fmla="*/ 4013154 h 6912725"/>
              <a:gd name="connsiteX68" fmla="*/ 5088052 w 6408310"/>
              <a:gd name="connsiteY68" fmla="*/ 4027525 h 6912725"/>
              <a:gd name="connsiteX69" fmla="*/ 5189054 w 6408310"/>
              <a:gd name="connsiteY69" fmla="*/ 4098668 h 6912725"/>
              <a:gd name="connsiteX70" fmla="*/ 5228545 w 6408310"/>
              <a:gd name="connsiteY70" fmla="*/ 4146658 h 6912725"/>
              <a:gd name="connsiteX71" fmla="*/ 5268336 w 6408310"/>
              <a:gd name="connsiteY71" fmla="*/ 4194504 h 6912725"/>
              <a:gd name="connsiteX72" fmla="*/ 5317950 w 6408310"/>
              <a:gd name="connsiteY72" fmla="*/ 4267325 h 6912725"/>
              <a:gd name="connsiteX73" fmla="*/ 5598270 w 6408310"/>
              <a:gd name="connsiteY73" fmla="*/ 4563876 h 6912725"/>
              <a:gd name="connsiteX74" fmla="*/ 5833068 w 6408310"/>
              <a:gd name="connsiteY74" fmla="*/ 5016605 h 6912725"/>
              <a:gd name="connsiteX75" fmla="*/ 6045916 w 6408310"/>
              <a:gd name="connsiteY75" fmla="*/ 5405287 h 6912725"/>
              <a:gd name="connsiteX76" fmla="*/ 6117737 w 6408310"/>
              <a:gd name="connsiteY76" fmla="*/ 5538137 h 6912725"/>
              <a:gd name="connsiteX77" fmla="*/ 6144230 w 6408310"/>
              <a:gd name="connsiteY77" fmla="*/ 5635151 h 6912725"/>
              <a:gd name="connsiteX78" fmla="*/ 6176742 w 6408310"/>
              <a:gd name="connsiteY78" fmla="*/ 5809044 h 6912725"/>
              <a:gd name="connsiteX79" fmla="*/ 6245199 w 6408310"/>
              <a:gd name="connsiteY79" fmla="*/ 6038018 h 6912725"/>
              <a:gd name="connsiteX80" fmla="*/ 6303931 w 6408310"/>
              <a:gd name="connsiteY80" fmla="*/ 6175618 h 6912725"/>
              <a:gd name="connsiteX81" fmla="*/ 6336313 w 6408310"/>
              <a:gd name="connsiteY81" fmla="*/ 6345837 h 6912725"/>
              <a:gd name="connsiteX82" fmla="*/ 6401195 w 6408310"/>
              <a:gd name="connsiteY82" fmla="*/ 6542084 h 6912725"/>
              <a:gd name="connsiteX83" fmla="*/ 6408310 w 6408310"/>
              <a:gd name="connsiteY83" fmla="*/ 6612865 h 6912725"/>
              <a:gd name="connsiteX84" fmla="*/ 1146484 w 6408310"/>
              <a:gd name="connsiteY84" fmla="*/ 6912725 h 6912725"/>
              <a:gd name="connsiteX85" fmla="*/ 1108438 w 6408310"/>
              <a:gd name="connsiteY85" fmla="*/ 6825083 h 6912725"/>
              <a:gd name="connsiteX86" fmla="*/ 997867 w 6408310"/>
              <a:gd name="connsiteY86" fmla="*/ 6378703 h 6912725"/>
              <a:gd name="connsiteX87" fmla="*/ 858750 w 6408310"/>
              <a:gd name="connsiteY87" fmla="*/ 5923784 h 6912725"/>
              <a:gd name="connsiteX88" fmla="*/ 860408 w 6408310"/>
              <a:gd name="connsiteY88" fmla="*/ 5860728 h 6912725"/>
              <a:gd name="connsiteX89" fmla="*/ 853644 w 6408310"/>
              <a:gd name="connsiteY89" fmla="*/ 5771381 h 6912725"/>
              <a:gd name="connsiteX90" fmla="*/ 852164 w 6408310"/>
              <a:gd name="connsiteY90" fmla="*/ 5615193 h 6912725"/>
              <a:gd name="connsiteX91" fmla="*/ 831986 w 6408310"/>
              <a:gd name="connsiteY91" fmla="*/ 5402745 h 6912725"/>
              <a:gd name="connsiteX92" fmla="*/ 759590 w 6408310"/>
              <a:gd name="connsiteY92" fmla="*/ 5239800 h 6912725"/>
              <a:gd name="connsiteX93" fmla="*/ 767251 w 6408310"/>
              <a:gd name="connsiteY93" fmla="*/ 5227414 h 6912725"/>
              <a:gd name="connsiteX94" fmla="*/ 745427 w 6408310"/>
              <a:gd name="connsiteY94" fmla="*/ 5118958 h 6912725"/>
              <a:gd name="connsiteX95" fmla="*/ 635950 w 6408310"/>
              <a:gd name="connsiteY95" fmla="*/ 4788294 h 6912725"/>
              <a:gd name="connsiteX96" fmla="*/ 558787 w 6408310"/>
              <a:gd name="connsiteY96" fmla="*/ 4518070 h 6912725"/>
              <a:gd name="connsiteX97" fmla="*/ 555530 w 6408310"/>
              <a:gd name="connsiteY97" fmla="*/ 4444433 h 6912725"/>
              <a:gd name="connsiteX98" fmla="*/ 549378 w 6408310"/>
              <a:gd name="connsiteY98" fmla="*/ 4320965 h 6912725"/>
              <a:gd name="connsiteX99" fmla="*/ 572361 w 6408310"/>
              <a:gd name="connsiteY99" fmla="*/ 4232369 h 6912725"/>
              <a:gd name="connsiteX100" fmla="*/ 556288 w 6408310"/>
              <a:gd name="connsiteY100" fmla="*/ 4127673 h 6912725"/>
              <a:gd name="connsiteX101" fmla="*/ 506660 w 6408310"/>
              <a:gd name="connsiteY101" fmla="*/ 3821119 h 6912725"/>
              <a:gd name="connsiteX102" fmla="*/ 494791 w 6408310"/>
              <a:gd name="connsiteY102" fmla="*/ 3723556 h 6912725"/>
              <a:gd name="connsiteX103" fmla="*/ 490230 w 6408310"/>
              <a:gd name="connsiteY103" fmla="*/ 3508893 h 6912725"/>
              <a:gd name="connsiteX104" fmla="*/ 484223 w 6408310"/>
              <a:gd name="connsiteY104" fmla="*/ 3233179 h 6912725"/>
              <a:gd name="connsiteX105" fmla="*/ 460329 w 6408310"/>
              <a:gd name="connsiteY105" fmla="*/ 3041244 h 6912725"/>
              <a:gd name="connsiteX106" fmla="*/ 407197 w 6408310"/>
              <a:gd name="connsiteY106" fmla="*/ 2812292 h 6912725"/>
              <a:gd name="connsiteX107" fmla="*/ 386122 w 6408310"/>
              <a:gd name="connsiteY107" fmla="*/ 2757841 h 6912725"/>
              <a:gd name="connsiteX108" fmla="*/ 363684 w 6408310"/>
              <a:gd name="connsiteY108" fmla="*/ 2714608 h 6912725"/>
              <a:gd name="connsiteX109" fmla="*/ 330746 w 6408310"/>
              <a:gd name="connsiteY109" fmla="*/ 2625146 h 6912725"/>
              <a:gd name="connsiteX110" fmla="*/ 299927 w 6408310"/>
              <a:gd name="connsiteY110" fmla="*/ 2566177 h 6912725"/>
              <a:gd name="connsiteX111" fmla="*/ 288272 w 6408310"/>
              <a:gd name="connsiteY111" fmla="*/ 2439923 h 6912725"/>
              <a:gd name="connsiteX112" fmla="*/ 233611 w 6408310"/>
              <a:gd name="connsiteY112" fmla="*/ 2326248 h 6912725"/>
              <a:gd name="connsiteX113" fmla="*/ 115057 w 6408310"/>
              <a:gd name="connsiteY113" fmla="*/ 2127916 h 691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6408310" h="6912725">
                <a:moveTo>
                  <a:pt x="0" y="108934"/>
                </a:moveTo>
                <a:lnTo>
                  <a:pt x="1911522" y="0"/>
                </a:lnTo>
                <a:lnTo>
                  <a:pt x="1916026" y="4704"/>
                </a:lnTo>
                <a:cubicBezTo>
                  <a:pt x="1916562" y="7914"/>
                  <a:pt x="1915147" y="12061"/>
                  <a:pt x="1911112" y="17418"/>
                </a:cubicBezTo>
                <a:cubicBezTo>
                  <a:pt x="1943271" y="27853"/>
                  <a:pt x="1947645" y="36373"/>
                  <a:pt x="1972871" y="72530"/>
                </a:cubicBezTo>
                <a:cubicBezTo>
                  <a:pt x="1980767" y="117667"/>
                  <a:pt x="2061296" y="115435"/>
                  <a:pt x="2069180" y="173199"/>
                </a:cubicBezTo>
                <a:cubicBezTo>
                  <a:pt x="2075196" y="191586"/>
                  <a:pt x="2112853" y="231006"/>
                  <a:pt x="2131569" y="227805"/>
                </a:cubicBezTo>
                <a:cubicBezTo>
                  <a:pt x="2141808" y="233828"/>
                  <a:pt x="2146631" y="247405"/>
                  <a:pt x="2162747" y="239714"/>
                </a:cubicBezTo>
                <a:cubicBezTo>
                  <a:pt x="2183739" y="232191"/>
                  <a:pt x="2206491" y="310465"/>
                  <a:pt x="2220499" y="289903"/>
                </a:cubicBezTo>
                <a:cubicBezTo>
                  <a:pt x="2257038" y="315132"/>
                  <a:pt x="2344409" y="362107"/>
                  <a:pt x="2381978" y="391093"/>
                </a:cubicBezTo>
                <a:cubicBezTo>
                  <a:pt x="2419547" y="420079"/>
                  <a:pt x="2445794" y="442621"/>
                  <a:pt x="2445910" y="463815"/>
                </a:cubicBezTo>
                <a:cubicBezTo>
                  <a:pt x="2462109" y="546053"/>
                  <a:pt x="2496860" y="553382"/>
                  <a:pt x="2531236" y="600817"/>
                </a:cubicBezTo>
                <a:cubicBezTo>
                  <a:pt x="2573647" y="650501"/>
                  <a:pt x="2589314" y="613369"/>
                  <a:pt x="2617149" y="703748"/>
                </a:cubicBezTo>
                <a:cubicBezTo>
                  <a:pt x="2635983" y="695546"/>
                  <a:pt x="2643943" y="702017"/>
                  <a:pt x="2650333" y="720900"/>
                </a:cubicBezTo>
                <a:cubicBezTo>
                  <a:pt x="2671881" y="743975"/>
                  <a:pt x="2701744" y="706344"/>
                  <a:pt x="2705541" y="750090"/>
                </a:cubicBezTo>
                <a:cubicBezTo>
                  <a:pt x="2730861" y="760850"/>
                  <a:pt x="2742856" y="778498"/>
                  <a:pt x="2757210" y="789489"/>
                </a:cubicBezTo>
                <a:cubicBezTo>
                  <a:pt x="2776836" y="801882"/>
                  <a:pt x="2774652" y="796949"/>
                  <a:pt x="2791660" y="816041"/>
                </a:cubicBezTo>
                <a:cubicBezTo>
                  <a:pt x="2815343" y="835699"/>
                  <a:pt x="2784183" y="871086"/>
                  <a:pt x="2840975" y="842225"/>
                </a:cubicBezTo>
                <a:cubicBezTo>
                  <a:pt x="2854681" y="875427"/>
                  <a:pt x="2877032" y="859395"/>
                  <a:pt x="2917970" y="879392"/>
                </a:cubicBezTo>
                <a:cubicBezTo>
                  <a:pt x="2921487" y="903353"/>
                  <a:pt x="2937122" y="907916"/>
                  <a:pt x="2957236" y="906835"/>
                </a:cubicBezTo>
                <a:lnTo>
                  <a:pt x="3117215" y="1073714"/>
                </a:lnTo>
                <a:cubicBezTo>
                  <a:pt x="3153906" y="1089285"/>
                  <a:pt x="3232612" y="1124062"/>
                  <a:pt x="3250958" y="1130397"/>
                </a:cubicBezTo>
                <a:cubicBezTo>
                  <a:pt x="3409574" y="1172733"/>
                  <a:pt x="3456045" y="1237431"/>
                  <a:pt x="3496717" y="1260412"/>
                </a:cubicBezTo>
                <a:lnTo>
                  <a:pt x="3494992" y="1268283"/>
                </a:lnTo>
                <a:cubicBezTo>
                  <a:pt x="3495362" y="1274688"/>
                  <a:pt x="3498760" y="1281160"/>
                  <a:pt x="3508993" y="1287737"/>
                </a:cubicBezTo>
                <a:lnTo>
                  <a:pt x="3512115" y="1288544"/>
                </a:lnTo>
                <a:lnTo>
                  <a:pt x="3548697" y="1363739"/>
                </a:lnTo>
                <a:cubicBezTo>
                  <a:pt x="3572773" y="1395571"/>
                  <a:pt x="3623148" y="1421050"/>
                  <a:pt x="3656567" y="1479533"/>
                </a:cubicBezTo>
                <a:lnTo>
                  <a:pt x="3661987" y="1491779"/>
                </a:lnTo>
                <a:lnTo>
                  <a:pt x="3667389" y="1495409"/>
                </a:lnTo>
                <a:lnTo>
                  <a:pt x="3800461" y="1696689"/>
                </a:lnTo>
                <a:cubicBezTo>
                  <a:pt x="3835546" y="1747791"/>
                  <a:pt x="3913146" y="1811386"/>
                  <a:pt x="3933737" y="1853325"/>
                </a:cubicBezTo>
                <a:lnTo>
                  <a:pt x="3946446" y="1903446"/>
                </a:lnTo>
                <a:lnTo>
                  <a:pt x="3960581" y="1913244"/>
                </a:lnTo>
                <a:cubicBezTo>
                  <a:pt x="3979608" y="1926434"/>
                  <a:pt x="3998210" y="1940240"/>
                  <a:pt x="4015111" y="1956512"/>
                </a:cubicBezTo>
                <a:cubicBezTo>
                  <a:pt x="4083226" y="1956238"/>
                  <a:pt x="4031943" y="1969929"/>
                  <a:pt x="4070740" y="1999693"/>
                </a:cubicBezTo>
                <a:cubicBezTo>
                  <a:pt x="4027554" y="2022282"/>
                  <a:pt x="4128681" y="2025600"/>
                  <a:pt x="4091495" y="2064313"/>
                </a:cubicBezTo>
                <a:cubicBezTo>
                  <a:pt x="4099733" y="2068504"/>
                  <a:pt x="4108887" y="2071343"/>
                  <a:pt x="4118353" y="2073901"/>
                </a:cubicBezTo>
                <a:lnTo>
                  <a:pt x="4123293" y="2075261"/>
                </a:lnTo>
                <a:lnTo>
                  <a:pt x="4166582" y="2120685"/>
                </a:lnTo>
                <a:lnTo>
                  <a:pt x="4213721" y="2168493"/>
                </a:lnTo>
                <a:lnTo>
                  <a:pt x="4250795" y="2261746"/>
                </a:lnTo>
                <a:lnTo>
                  <a:pt x="4295408" y="2340515"/>
                </a:lnTo>
                <a:cubicBezTo>
                  <a:pt x="4303294" y="2350172"/>
                  <a:pt x="4311232" y="2360551"/>
                  <a:pt x="4318976" y="2371504"/>
                </a:cubicBezTo>
                <a:lnTo>
                  <a:pt x="4323314" y="2378166"/>
                </a:lnTo>
                <a:cubicBezTo>
                  <a:pt x="4323288" y="2378269"/>
                  <a:pt x="4323261" y="2378372"/>
                  <a:pt x="4323235" y="2378475"/>
                </a:cubicBezTo>
                <a:cubicBezTo>
                  <a:pt x="4323820" y="2380303"/>
                  <a:pt x="4325112" y="2382633"/>
                  <a:pt x="4327479" y="2385858"/>
                </a:cubicBezTo>
                <a:lnTo>
                  <a:pt x="4331226" y="2390318"/>
                </a:lnTo>
                <a:lnTo>
                  <a:pt x="4339643" y="2403246"/>
                </a:lnTo>
                <a:lnTo>
                  <a:pt x="4341435" y="2408870"/>
                </a:lnTo>
                <a:lnTo>
                  <a:pt x="4340548" y="2412798"/>
                </a:lnTo>
                <a:lnTo>
                  <a:pt x="4351634" y="2443869"/>
                </a:lnTo>
                <a:cubicBezTo>
                  <a:pt x="4370557" y="2458176"/>
                  <a:pt x="4365119" y="2472379"/>
                  <a:pt x="4380688" y="2504819"/>
                </a:cubicBezTo>
                <a:cubicBezTo>
                  <a:pt x="4393528" y="2510493"/>
                  <a:pt x="4397884" y="2522485"/>
                  <a:pt x="4399892" y="2537002"/>
                </a:cubicBezTo>
                <a:cubicBezTo>
                  <a:pt x="4420218" y="2562143"/>
                  <a:pt x="4430910" y="2594831"/>
                  <a:pt x="4449690" y="2628144"/>
                </a:cubicBezTo>
                <a:cubicBezTo>
                  <a:pt x="4468446" y="2678770"/>
                  <a:pt x="4488860" y="2772681"/>
                  <a:pt x="4512427" y="2840755"/>
                </a:cubicBezTo>
                <a:lnTo>
                  <a:pt x="4591091" y="3036586"/>
                </a:lnTo>
                <a:cubicBezTo>
                  <a:pt x="4639934" y="3158078"/>
                  <a:pt x="4730818" y="3310586"/>
                  <a:pt x="4757297" y="3388741"/>
                </a:cubicBezTo>
                <a:cubicBezTo>
                  <a:pt x="4756620" y="3412898"/>
                  <a:pt x="4755942" y="3437054"/>
                  <a:pt x="4755264" y="3461211"/>
                </a:cubicBezTo>
                <a:cubicBezTo>
                  <a:pt x="4763881" y="3469559"/>
                  <a:pt x="4774382" y="3498341"/>
                  <a:pt x="4776842" y="3503606"/>
                </a:cubicBezTo>
                <a:cubicBezTo>
                  <a:pt x="4776789" y="3503947"/>
                  <a:pt x="4816006" y="3543555"/>
                  <a:pt x="4815953" y="3543897"/>
                </a:cubicBezTo>
                <a:lnTo>
                  <a:pt x="4826382" y="3589602"/>
                </a:lnTo>
                <a:cubicBezTo>
                  <a:pt x="4854724" y="3618181"/>
                  <a:pt x="4872282" y="3672884"/>
                  <a:pt x="4900664" y="3697326"/>
                </a:cubicBezTo>
                <a:cubicBezTo>
                  <a:pt x="4872593" y="3751610"/>
                  <a:pt x="4889332" y="3712092"/>
                  <a:pt x="4944717" y="3795461"/>
                </a:cubicBezTo>
                <a:cubicBezTo>
                  <a:pt x="4981269" y="3830092"/>
                  <a:pt x="4951776" y="3836266"/>
                  <a:pt x="4981260" y="3887734"/>
                </a:cubicBezTo>
                <a:cubicBezTo>
                  <a:pt x="4992187" y="3900180"/>
                  <a:pt x="5000945" y="3922491"/>
                  <a:pt x="5000423" y="3933089"/>
                </a:cubicBezTo>
                <a:lnTo>
                  <a:pt x="5033013" y="3937041"/>
                </a:lnTo>
                <a:lnTo>
                  <a:pt x="5081597" y="4013154"/>
                </a:lnTo>
                <a:lnTo>
                  <a:pt x="5088052" y="4027525"/>
                </a:lnTo>
                <a:lnTo>
                  <a:pt x="5189054" y="4098668"/>
                </a:lnTo>
                <a:lnTo>
                  <a:pt x="5228545" y="4146658"/>
                </a:lnTo>
                <a:lnTo>
                  <a:pt x="5268336" y="4194504"/>
                </a:lnTo>
                <a:cubicBezTo>
                  <a:pt x="5282676" y="4201217"/>
                  <a:pt x="5302948" y="4267012"/>
                  <a:pt x="5317950" y="4267325"/>
                </a:cubicBezTo>
                <a:cubicBezTo>
                  <a:pt x="5371561" y="4431932"/>
                  <a:pt x="5512417" y="4438996"/>
                  <a:pt x="5598270" y="4563876"/>
                </a:cubicBezTo>
                <a:cubicBezTo>
                  <a:pt x="5684123" y="4688756"/>
                  <a:pt x="5658748" y="4766617"/>
                  <a:pt x="5833068" y="5016605"/>
                </a:cubicBezTo>
                <a:cubicBezTo>
                  <a:pt x="5917959" y="5167124"/>
                  <a:pt x="6007541" y="5258633"/>
                  <a:pt x="6045916" y="5405287"/>
                </a:cubicBezTo>
                <a:cubicBezTo>
                  <a:pt x="6053001" y="5431110"/>
                  <a:pt x="6137180" y="5517469"/>
                  <a:pt x="6117737" y="5538137"/>
                </a:cubicBezTo>
                <a:cubicBezTo>
                  <a:pt x="6096856" y="5567956"/>
                  <a:pt x="6185855" y="5633330"/>
                  <a:pt x="6144230" y="5635151"/>
                </a:cubicBezTo>
                <a:cubicBezTo>
                  <a:pt x="6206267" y="5682015"/>
                  <a:pt x="6167034" y="5753331"/>
                  <a:pt x="6176742" y="5809044"/>
                </a:cubicBezTo>
                <a:cubicBezTo>
                  <a:pt x="6181644" y="5871497"/>
                  <a:pt x="6197878" y="5926431"/>
                  <a:pt x="6245199" y="6038018"/>
                </a:cubicBezTo>
                <a:cubicBezTo>
                  <a:pt x="6276717" y="6104340"/>
                  <a:pt x="6288745" y="6124315"/>
                  <a:pt x="6303931" y="6175618"/>
                </a:cubicBezTo>
                <a:cubicBezTo>
                  <a:pt x="6319117" y="6226921"/>
                  <a:pt x="6298592" y="6320971"/>
                  <a:pt x="6336313" y="6345837"/>
                </a:cubicBezTo>
                <a:cubicBezTo>
                  <a:pt x="6368454" y="6400251"/>
                  <a:pt x="6388884" y="6464262"/>
                  <a:pt x="6401195" y="6542084"/>
                </a:cubicBezTo>
                <a:lnTo>
                  <a:pt x="6408310" y="6612865"/>
                </a:lnTo>
                <a:lnTo>
                  <a:pt x="1146484" y="6912725"/>
                </a:lnTo>
                <a:lnTo>
                  <a:pt x="1108438" y="6825083"/>
                </a:lnTo>
                <a:cubicBezTo>
                  <a:pt x="1057133" y="6684904"/>
                  <a:pt x="1090669" y="6637010"/>
                  <a:pt x="997867" y="6378703"/>
                </a:cubicBezTo>
                <a:cubicBezTo>
                  <a:pt x="956253" y="6228487"/>
                  <a:pt x="874761" y="6010797"/>
                  <a:pt x="858750" y="5923784"/>
                </a:cubicBezTo>
                <a:cubicBezTo>
                  <a:pt x="856924" y="5899993"/>
                  <a:pt x="844018" y="5873122"/>
                  <a:pt x="860408" y="5860728"/>
                </a:cubicBezTo>
                <a:cubicBezTo>
                  <a:pt x="878957" y="5840950"/>
                  <a:pt x="823834" y="5761906"/>
                  <a:pt x="853644" y="5771381"/>
                </a:cubicBezTo>
                <a:cubicBezTo>
                  <a:pt x="815383" y="5715186"/>
                  <a:pt x="852133" y="5665047"/>
                  <a:pt x="852164" y="5615193"/>
                </a:cubicBezTo>
                <a:cubicBezTo>
                  <a:pt x="817076" y="5571334"/>
                  <a:pt x="851740" y="5509975"/>
                  <a:pt x="831986" y="5402745"/>
                </a:cubicBezTo>
                <a:cubicBezTo>
                  <a:pt x="792037" y="5354630"/>
                  <a:pt x="819063" y="5330513"/>
                  <a:pt x="759590" y="5239800"/>
                </a:cubicBezTo>
                <a:cubicBezTo>
                  <a:pt x="762665" y="5236543"/>
                  <a:pt x="765245" y="5232371"/>
                  <a:pt x="767251" y="5227414"/>
                </a:cubicBezTo>
                <a:cubicBezTo>
                  <a:pt x="778914" y="5198604"/>
                  <a:pt x="769142" y="5150045"/>
                  <a:pt x="745427" y="5118958"/>
                </a:cubicBezTo>
                <a:cubicBezTo>
                  <a:pt x="660991" y="4975263"/>
                  <a:pt x="672599" y="4907855"/>
                  <a:pt x="635950" y="4788294"/>
                </a:cubicBezTo>
                <a:cubicBezTo>
                  <a:pt x="600650" y="4653678"/>
                  <a:pt x="646752" y="4690694"/>
                  <a:pt x="558787" y="4518070"/>
                </a:cubicBezTo>
                <a:cubicBezTo>
                  <a:pt x="577057" y="4502442"/>
                  <a:pt x="573633" y="4481342"/>
                  <a:pt x="555530" y="4444433"/>
                </a:cubicBezTo>
                <a:cubicBezTo>
                  <a:pt x="540027" y="4379200"/>
                  <a:pt x="596616" y="4390343"/>
                  <a:pt x="549378" y="4320965"/>
                </a:cubicBezTo>
                <a:cubicBezTo>
                  <a:pt x="581692" y="4336040"/>
                  <a:pt x="535024" y="4198883"/>
                  <a:pt x="572361" y="4232369"/>
                </a:cubicBezTo>
                <a:cubicBezTo>
                  <a:pt x="590648" y="4193014"/>
                  <a:pt x="541489" y="4167113"/>
                  <a:pt x="556288" y="4127673"/>
                </a:cubicBezTo>
                <a:lnTo>
                  <a:pt x="506660" y="3821119"/>
                </a:lnTo>
                <a:cubicBezTo>
                  <a:pt x="481478" y="3781010"/>
                  <a:pt x="483894" y="3751446"/>
                  <a:pt x="494791" y="3723556"/>
                </a:cubicBezTo>
                <a:cubicBezTo>
                  <a:pt x="472516" y="3634460"/>
                  <a:pt x="499836" y="3607209"/>
                  <a:pt x="490230" y="3508893"/>
                </a:cubicBezTo>
                <a:cubicBezTo>
                  <a:pt x="525541" y="3397546"/>
                  <a:pt x="482951" y="3307116"/>
                  <a:pt x="484223" y="3233179"/>
                </a:cubicBezTo>
                <a:cubicBezTo>
                  <a:pt x="465844" y="3133672"/>
                  <a:pt x="460855" y="3219289"/>
                  <a:pt x="460329" y="3041244"/>
                </a:cubicBezTo>
                <a:lnTo>
                  <a:pt x="407197" y="2812292"/>
                </a:lnTo>
                <a:cubicBezTo>
                  <a:pt x="391019" y="2768219"/>
                  <a:pt x="344571" y="2745090"/>
                  <a:pt x="386122" y="2757841"/>
                </a:cubicBezTo>
                <a:cubicBezTo>
                  <a:pt x="381879" y="2743275"/>
                  <a:pt x="360306" y="2721346"/>
                  <a:pt x="363684" y="2714608"/>
                </a:cubicBezTo>
                <a:lnTo>
                  <a:pt x="330746" y="2625146"/>
                </a:lnTo>
                <a:lnTo>
                  <a:pt x="299927" y="2566177"/>
                </a:lnTo>
                <a:cubicBezTo>
                  <a:pt x="300505" y="2524092"/>
                  <a:pt x="287694" y="2482008"/>
                  <a:pt x="288272" y="2439923"/>
                </a:cubicBezTo>
                <a:cubicBezTo>
                  <a:pt x="243273" y="2349673"/>
                  <a:pt x="278610" y="2382839"/>
                  <a:pt x="233611" y="2326248"/>
                </a:cubicBezTo>
                <a:lnTo>
                  <a:pt x="115057" y="21279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3AD5C-3BF1-DC1A-BD35-093CEE9F5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685" y="3641651"/>
            <a:ext cx="4055418" cy="2146374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Ruby/Active Job - define a job</a:t>
            </a:r>
            <a:endParaRPr lang="en-KE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AC17F-3B44-9A06-02F5-EE1DFD58B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119" y="254212"/>
            <a:ext cx="5046196" cy="53233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 app/jobs/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send_welcome_email_job.rb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SendWelcomeEmailJob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&lt;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ApplicationJob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queue_as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:default # Or a specific queue like :emails</a:t>
            </a:r>
          </a:p>
          <a:p>
            <a:pPr marL="0" indent="0">
              <a:buNone/>
            </a:pP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def perform(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user_id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user =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User.find_by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(id: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user_id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if user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# Simulate sending an email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puts "Sending welcome email to #{user.email}..."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#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UserMailer.welcome_email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(user).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deliver_now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# In a real app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sleep(2) # Simulate work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puts "Welcome email sent to #{user.email}!"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else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puts "User with ID #{user_id} not found, skipping email."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end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rescue =&gt; e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# Basic error handling in job (more robust in real app)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puts "Error sending email for user ID #{user_id}: #{e.message}"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raise # Re-raise to allow queue adapter's retry mechanism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end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end</a:t>
            </a:r>
            <a:endParaRPr lang="en-K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92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515456E-B1B1-48C1-8164-7E567F5D4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8CF0DC-D23A-4CA2-8463-27F899283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8A381C4-0C0D-491F-90D8-63CF760B4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5698">
            <a:off x="-195643" y="67946"/>
            <a:ext cx="6408310" cy="6912725"/>
          </a:xfrm>
          <a:custGeom>
            <a:avLst/>
            <a:gdLst>
              <a:gd name="connsiteX0" fmla="*/ 0 w 6408310"/>
              <a:gd name="connsiteY0" fmla="*/ 108934 h 6912725"/>
              <a:gd name="connsiteX1" fmla="*/ 1911522 w 6408310"/>
              <a:gd name="connsiteY1" fmla="*/ 0 h 6912725"/>
              <a:gd name="connsiteX2" fmla="*/ 1916026 w 6408310"/>
              <a:gd name="connsiteY2" fmla="*/ 4704 h 6912725"/>
              <a:gd name="connsiteX3" fmla="*/ 1911112 w 6408310"/>
              <a:gd name="connsiteY3" fmla="*/ 17418 h 6912725"/>
              <a:gd name="connsiteX4" fmla="*/ 1972871 w 6408310"/>
              <a:gd name="connsiteY4" fmla="*/ 72530 h 6912725"/>
              <a:gd name="connsiteX5" fmla="*/ 2069180 w 6408310"/>
              <a:gd name="connsiteY5" fmla="*/ 173199 h 6912725"/>
              <a:gd name="connsiteX6" fmla="*/ 2131569 w 6408310"/>
              <a:gd name="connsiteY6" fmla="*/ 227805 h 6912725"/>
              <a:gd name="connsiteX7" fmla="*/ 2162747 w 6408310"/>
              <a:gd name="connsiteY7" fmla="*/ 239714 h 6912725"/>
              <a:gd name="connsiteX8" fmla="*/ 2220499 w 6408310"/>
              <a:gd name="connsiteY8" fmla="*/ 289903 h 6912725"/>
              <a:gd name="connsiteX9" fmla="*/ 2381978 w 6408310"/>
              <a:gd name="connsiteY9" fmla="*/ 391093 h 6912725"/>
              <a:gd name="connsiteX10" fmla="*/ 2445910 w 6408310"/>
              <a:gd name="connsiteY10" fmla="*/ 463815 h 6912725"/>
              <a:gd name="connsiteX11" fmla="*/ 2531236 w 6408310"/>
              <a:gd name="connsiteY11" fmla="*/ 600817 h 6912725"/>
              <a:gd name="connsiteX12" fmla="*/ 2617149 w 6408310"/>
              <a:gd name="connsiteY12" fmla="*/ 703748 h 6912725"/>
              <a:gd name="connsiteX13" fmla="*/ 2650333 w 6408310"/>
              <a:gd name="connsiteY13" fmla="*/ 720900 h 6912725"/>
              <a:gd name="connsiteX14" fmla="*/ 2705541 w 6408310"/>
              <a:gd name="connsiteY14" fmla="*/ 750090 h 6912725"/>
              <a:gd name="connsiteX15" fmla="*/ 2757210 w 6408310"/>
              <a:gd name="connsiteY15" fmla="*/ 789489 h 6912725"/>
              <a:gd name="connsiteX16" fmla="*/ 2791660 w 6408310"/>
              <a:gd name="connsiteY16" fmla="*/ 816041 h 6912725"/>
              <a:gd name="connsiteX17" fmla="*/ 2840975 w 6408310"/>
              <a:gd name="connsiteY17" fmla="*/ 842225 h 6912725"/>
              <a:gd name="connsiteX18" fmla="*/ 2917970 w 6408310"/>
              <a:gd name="connsiteY18" fmla="*/ 879392 h 6912725"/>
              <a:gd name="connsiteX19" fmla="*/ 2957236 w 6408310"/>
              <a:gd name="connsiteY19" fmla="*/ 906835 h 6912725"/>
              <a:gd name="connsiteX20" fmla="*/ 3117215 w 6408310"/>
              <a:gd name="connsiteY20" fmla="*/ 1073714 h 6912725"/>
              <a:gd name="connsiteX21" fmla="*/ 3250958 w 6408310"/>
              <a:gd name="connsiteY21" fmla="*/ 1130397 h 6912725"/>
              <a:gd name="connsiteX22" fmla="*/ 3496717 w 6408310"/>
              <a:gd name="connsiteY22" fmla="*/ 1260412 h 6912725"/>
              <a:gd name="connsiteX23" fmla="*/ 3494992 w 6408310"/>
              <a:gd name="connsiteY23" fmla="*/ 1268283 h 6912725"/>
              <a:gd name="connsiteX24" fmla="*/ 3508993 w 6408310"/>
              <a:gd name="connsiteY24" fmla="*/ 1287737 h 6912725"/>
              <a:gd name="connsiteX25" fmla="*/ 3512115 w 6408310"/>
              <a:gd name="connsiteY25" fmla="*/ 1288544 h 6912725"/>
              <a:gd name="connsiteX26" fmla="*/ 3548697 w 6408310"/>
              <a:gd name="connsiteY26" fmla="*/ 1363739 h 6912725"/>
              <a:gd name="connsiteX27" fmla="*/ 3656567 w 6408310"/>
              <a:gd name="connsiteY27" fmla="*/ 1479533 h 6912725"/>
              <a:gd name="connsiteX28" fmla="*/ 3661987 w 6408310"/>
              <a:gd name="connsiteY28" fmla="*/ 1491779 h 6912725"/>
              <a:gd name="connsiteX29" fmla="*/ 3667389 w 6408310"/>
              <a:gd name="connsiteY29" fmla="*/ 1495409 h 6912725"/>
              <a:gd name="connsiteX30" fmla="*/ 3800461 w 6408310"/>
              <a:gd name="connsiteY30" fmla="*/ 1696689 h 6912725"/>
              <a:gd name="connsiteX31" fmla="*/ 3933737 w 6408310"/>
              <a:gd name="connsiteY31" fmla="*/ 1853325 h 6912725"/>
              <a:gd name="connsiteX32" fmla="*/ 3946446 w 6408310"/>
              <a:gd name="connsiteY32" fmla="*/ 1903446 h 6912725"/>
              <a:gd name="connsiteX33" fmla="*/ 3960581 w 6408310"/>
              <a:gd name="connsiteY33" fmla="*/ 1913244 h 6912725"/>
              <a:gd name="connsiteX34" fmla="*/ 4015111 w 6408310"/>
              <a:gd name="connsiteY34" fmla="*/ 1956512 h 6912725"/>
              <a:gd name="connsiteX35" fmla="*/ 4070740 w 6408310"/>
              <a:gd name="connsiteY35" fmla="*/ 1999693 h 6912725"/>
              <a:gd name="connsiteX36" fmla="*/ 4091495 w 6408310"/>
              <a:gd name="connsiteY36" fmla="*/ 2064313 h 6912725"/>
              <a:gd name="connsiteX37" fmla="*/ 4118353 w 6408310"/>
              <a:gd name="connsiteY37" fmla="*/ 2073901 h 6912725"/>
              <a:gd name="connsiteX38" fmla="*/ 4123293 w 6408310"/>
              <a:gd name="connsiteY38" fmla="*/ 2075261 h 6912725"/>
              <a:gd name="connsiteX39" fmla="*/ 4166582 w 6408310"/>
              <a:gd name="connsiteY39" fmla="*/ 2120685 h 6912725"/>
              <a:gd name="connsiteX40" fmla="*/ 4213721 w 6408310"/>
              <a:gd name="connsiteY40" fmla="*/ 2168493 h 6912725"/>
              <a:gd name="connsiteX41" fmla="*/ 4250795 w 6408310"/>
              <a:gd name="connsiteY41" fmla="*/ 2261746 h 6912725"/>
              <a:gd name="connsiteX42" fmla="*/ 4295408 w 6408310"/>
              <a:gd name="connsiteY42" fmla="*/ 2340515 h 6912725"/>
              <a:gd name="connsiteX43" fmla="*/ 4318976 w 6408310"/>
              <a:gd name="connsiteY43" fmla="*/ 2371504 h 6912725"/>
              <a:gd name="connsiteX44" fmla="*/ 4323314 w 6408310"/>
              <a:gd name="connsiteY44" fmla="*/ 2378166 h 6912725"/>
              <a:gd name="connsiteX45" fmla="*/ 4323235 w 6408310"/>
              <a:gd name="connsiteY45" fmla="*/ 2378475 h 6912725"/>
              <a:gd name="connsiteX46" fmla="*/ 4327479 w 6408310"/>
              <a:gd name="connsiteY46" fmla="*/ 2385858 h 6912725"/>
              <a:gd name="connsiteX47" fmla="*/ 4331226 w 6408310"/>
              <a:gd name="connsiteY47" fmla="*/ 2390318 h 6912725"/>
              <a:gd name="connsiteX48" fmla="*/ 4339643 w 6408310"/>
              <a:gd name="connsiteY48" fmla="*/ 2403246 h 6912725"/>
              <a:gd name="connsiteX49" fmla="*/ 4341435 w 6408310"/>
              <a:gd name="connsiteY49" fmla="*/ 2408870 h 6912725"/>
              <a:gd name="connsiteX50" fmla="*/ 4340548 w 6408310"/>
              <a:gd name="connsiteY50" fmla="*/ 2412798 h 6912725"/>
              <a:gd name="connsiteX51" fmla="*/ 4351634 w 6408310"/>
              <a:gd name="connsiteY51" fmla="*/ 2443869 h 6912725"/>
              <a:gd name="connsiteX52" fmla="*/ 4380688 w 6408310"/>
              <a:gd name="connsiteY52" fmla="*/ 2504819 h 6912725"/>
              <a:gd name="connsiteX53" fmla="*/ 4399892 w 6408310"/>
              <a:gd name="connsiteY53" fmla="*/ 2537002 h 6912725"/>
              <a:gd name="connsiteX54" fmla="*/ 4449690 w 6408310"/>
              <a:gd name="connsiteY54" fmla="*/ 2628144 h 6912725"/>
              <a:gd name="connsiteX55" fmla="*/ 4512427 w 6408310"/>
              <a:gd name="connsiteY55" fmla="*/ 2840755 h 6912725"/>
              <a:gd name="connsiteX56" fmla="*/ 4591091 w 6408310"/>
              <a:gd name="connsiteY56" fmla="*/ 3036586 h 6912725"/>
              <a:gd name="connsiteX57" fmla="*/ 4757297 w 6408310"/>
              <a:gd name="connsiteY57" fmla="*/ 3388741 h 6912725"/>
              <a:gd name="connsiteX58" fmla="*/ 4755264 w 6408310"/>
              <a:gd name="connsiteY58" fmla="*/ 3461211 h 6912725"/>
              <a:gd name="connsiteX59" fmla="*/ 4776842 w 6408310"/>
              <a:gd name="connsiteY59" fmla="*/ 3503606 h 6912725"/>
              <a:gd name="connsiteX60" fmla="*/ 4815953 w 6408310"/>
              <a:gd name="connsiteY60" fmla="*/ 3543897 h 6912725"/>
              <a:gd name="connsiteX61" fmla="*/ 4826382 w 6408310"/>
              <a:gd name="connsiteY61" fmla="*/ 3589602 h 6912725"/>
              <a:gd name="connsiteX62" fmla="*/ 4900664 w 6408310"/>
              <a:gd name="connsiteY62" fmla="*/ 3697326 h 6912725"/>
              <a:gd name="connsiteX63" fmla="*/ 4944717 w 6408310"/>
              <a:gd name="connsiteY63" fmla="*/ 3795461 h 6912725"/>
              <a:gd name="connsiteX64" fmla="*/ 4981260 w 6408310"/>
              <a:gd name="connsiteY64" fmla="*/ 3887734 h 6912725"/>
              <a:gd name="connsiteX65" fmla="*/ 5000423 w 6408310"/>
              <a:gd name="connsiteY65" fmla="*/ 3933089 h 6912725"/>
              <a:gd name="connsiteX66" fmla="*/ 5033013 w 6408310"/>
              <a:gd name="connsiteY66" fmla="*/ 3937041 h 6912725"/>
              <a:gd name="connsiteX67" fmla="*/ 5081597 w 6408310"/>
              <a:gd name="connsiteY67" fmla="*/ 4013154 h 6912725"/>
              <a:gd name="connsiteX68" fmla="*/ 5088052 w 6408310"/>
              <a:gd name="connsiteY68" fmla="*/ 4027525 h 6912725"/>
              <a:gd name="connsiteX69" fmla="*/ 5189054 w 6408310"/>
              <a:gd name="connsiteY69" fmla="*/ 4098668 h 6912725"/>
              <a:gd name="connsiteX70" fmla="*/ 5228545 w 6408310"/>
              <a:gd name="connsiteY70" fmla="*/ 4146658 h 6912725"/>
              <a:gd name="connsiteX71" fmla="*/ 5268336 w 6408310"/>
              <a:gd name="connsiteY71" fmla="*/ 4194504 h 6912725"/>
              <a:gd name="connsiteX72" fmla="*/ 5317950 w 6408310"/>
              <a:gd name="connsiteY72" fmla="*/ 4267325 h 6912725"/>
              <a:gd name="connsiteX73" fmla="*/ 5598270 w 6408310"/>
              <a:gd name="connsiteY73" fmla="*/ 4563876 h 6912725"/>
              <a:gd name="connsiteX74" fmla="*/ 5833068 w 6408310"/>
              <a:gd name="connsiteY74" fmla="*/ 5016605 h 6912725"/>
              <a:gd name="connsiteX75" fmla="*/ 6045916 w 6408310"/>
              <a:gd name="connsiteY75" fmla="*/ 5405287 h 6912725"/>
              <a:gd name="connsiteX76" fmla="*/ 6117737 w 6408310"/>
              <a:gd name="connsiteY76" fmla="*/ 5538137 h 6912725"/>
              <a:gd name="connsiteX77" fmla="*/ 6144230 w 6408310"/>
              <a:gd name="connsiteY77" fmla="*/ 5635151 h 6912725"/>
              <a:gd name="connsiteX78" fmla="*/ 6176742 w 6408310"/>
              <a:gd name="connsiteY78" fmla="*/ 5809044 h 6912725"/>
              <a:gd name="connsiteX79" fmla="*/ 6245199 w 6408310"/>
              <a:gd name="connsiteY79" fmla="*/ 6038018 h 6912725"/>
              <a:gd name="connsiteX80" fmla="*/ 6303931 w 6408310"/>
              <a:gd name="connsiteY80" fmla="*/ 6175618 h 6912725"/>
              <a:gd name="connsiteX81" fmla="*/ 6336313 w 6408310"/>
              <a:gd name="connsiteY81" fmla="*/ 6345837 h 6912725"/>
              <a:gd name="connsiteX82" fmla="*/ 6401195 w 6408310"/>
              <a:gd name="connsiteY82" fmla="*/ 6542084 h 6912725"/>
              <a:gd name="connsiteX83" fmla="*/ 6408310 w 6408310"/>
              <a:gd name="connsiteY83" fmla="*/ 6612865 h 6912725"/>
              <a:gd name="connsiteX84" fmla="*/ 1146484 w 6408310"/>
              <a:gd name="connsiteY84" fmla="*/ 6912725 h 6912725"/>
              <a:gd name="connsiteX85" fmla="*/ 1108438 w 6408310"/>
              <a:gd name="connsiteY85" fmla="*/ 6825083 h 6912725"/>
              <a:gd name="connsiteX86" fmla="*/ 997867 w 6408310"/>
              <a:gd name="connsiteY86" fmla="*/ 6378703 h 6912725"/>
              <a:gd name="connsiteX87" fmla="*/ 858750 w 6408310"/>
              <a:gd name="connsiteY87" fmla="*/ 5923784 h 6912725"/>
              <a:gd name="connsiteX88" fmla="*/ 860408 w 6408310"/>
              <a:gd name="connsiteY88" fmla="*/ 5860728 h 6912725"/>
              <a:gd name="connsiteX89" fmla="*/ 853644 w 6408310"/>
              <a:gd name="connsiteY89" fmla="*/ 5771381 h 6912725"/>
              <a:gd name="connsiteX90" fmla="*/ 852164 w 6408310"/>
              <a:gd name="connsiteY90" fmla="*/ 5615193 h 6912725"/>
              <a:gd name="connsiteX91" fmla="*/ 831986 w 6408310"/>
              <a:gd name="connsiteY91" fmla="*/ 5402745 h 6912725"/>
              <a:gd name="connsiteX92" fmla="*/ 759590 w 6408310"/>
              <a:gd name="connsiteY92" fmla="*/ 5239800 h 6912725"/>
              <a:gd name="connsiteX93" fmla="*/ 767251 w 6408310"/>
              <a:gd name="connsiteY93" fmla="*/ 5227414 h 6912725"/>
              <a:gd name="connsiteX94" fmla="*/ 745427 w 6408310"/>
              <a:gd name="connsiteY94" fmla="*/ 5118958 h 6912725"/>
              <a:gd name="connsiteX95" fmla="*/ 635950 w 6408310"/>
              <a:gd name="connsiteY95" fmla="*/ 4788294 h 6912725"/>
              <a:gd name="connsiteX96" fmla="*/ 558787 w 6408310"/>
              <a:gd name="connsiteY96" fmla="*/ 4518070 h 6912725"/>
              <a:gd name="connsiteX97" fmla="*/ 555530 w 6408310"/>
              <a:gd name="connsiteY97" fmla="*/ 4444433 h 6912725"/>
              <a:gd name="connsiteX98" fmla="*/ 549378 w 6408310"/>
              <a:gd name="connsiteY98" fmla="*/ 4320965 h 6912725"/>
              <a:gd name="connsiteX99" fmla="*/ 572361 w 6408310"/>
              <a:gd name="connsiteY99" fmla="*/ 4232369 h 6912725"/>
              <a:gd name="connsiteX100" fmla="*/ 556288 w 6408310"/>
              <a:gd name="connsiteY100" fmla="*/ 4127673 h 6912725"/>
              <a:gd name="connsiteX101" fmla="*/ 506660 w 6408310"/>
              <a:gd name="connsiteY101" fmla="*/ 3821119 h 6912725"/>
              <a:gd name="connsiteX102" fmla="*/ 494791 w 6408310"/>
              <a:gd name="connsiteY102" fmla="*/ 3723556 h 6912725"/>
              <a:gd name="connsiteX103" fmla="*/ 490230 w 6408310"/>
              <a:gd name="connsiteY103" fmla="*/ 3508893 h 6912725"/>
              <a:gd name="connsiteX104" fmla="*/ 484223 w 6408310"/>
              <a:gd name="connsiteY104" fmla="*/ 3233179 h 6912725"/>
              <a:gd name="connsiteX105" fmla="*/ 460329 w 6408310"/>
              <a:gd name="connsiteY105" fmla="*/ 3041244 h 6912725"/>
              <a:gd name="connsiteX106" fmla="*/ 407197 w 6408310"/>
              <a:gd name="connsiteY106" fmla="*/ 2812292 h 6912725"/>
              <a:gd name="connsiteX107" fmla="*/ 386122 w 6408310"/>
              <a:gd name="connsiteY107" fmla="*/ 2757841 h 6912725"/>
              <a:gd name="connsiteX108" fmla="*/ 363684 w 6408310"/>
              <a:gd name="connsiteY108" fmla="*/ 2714608 h 6912725"/>
              <a:gd name="connsiteX109" fmla="*/ 330746 w 6408310"/>
              <a:gd name="connsiteY109" fmla="*/ 2625146 h 6912725"/>
              <a:gd name="connsiteX110" fmla="*/ 299927 w 6408310"/>
              <a:gd name="connsiteY110" fmla="*/ 2566177 h 6912725"/>
              <a:gd name="connsiteX111" fmla="*/ 288272 w 6408310"/>
              <a:gd name="connsiteY111" fmla="*/ 2439923 h 6912725"/>
              <a:gd name="connsiteX112" fmla="*/ 233611 w 6408310"/>
              <a:gd name="connsiteY112" fmla="*/ 2326248 h 6912725"/>
              <a:gd name="connsiteX113" fmla="*/ 115057 w 6408310"/>
              <a:gd name="connsiteY113" fmla="*/ 2127916 h 691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6408310" h="6912725">
                <a:moveTo>
                  <a:pt x="0" y="108934"/>
                </a:moveTo>
                <a:lnTo>
                  <a:pt x="1911522" y="0"/>
                </a:lnTo>
                <a:lnTo>
                  <a:pt x="1916026" y="4704"/>
                </a:lnTo>
                <a:cubicBezTo>
                  <a:pt x="1916562" y="7914"/>
                  <a:pt x="1915147" y="12061"/>
                  <a:pt x="1911112" y="17418"/>
                </a:cubicBezTo>
                <a:cubicBezTo>
                  <a:pt x="1943271" y="27853"/>
                  <a:pt x="1947645" y="36373"/>
                  <a:pt x="1972871" y="72530"/>
                </a:cubicBezTo>
                <a:cubicBezTo>
                  <a:pt x="1980767" y="117667"/>
                  <a:pt x="2061296" y="115435"/>
                  <a:pt x="2069180" y="173199"/>
                </a:cubicBezTo>
                <a:cubicBezTo>
                  <a:pt x="2075196" y="191586"/>
                  <a:pt x="2112853" y="231006"/>
                  <a:pt x="2131569" y="227805"/>
                </a:cubicBezTo>
                <a:cubicBezTo>
                  <a:pt x="2141808" y="233828"/>
                  <a:pt x="2146631" y="247405"/>
                  <a:pt x="2162747" y="239714"/>
                </a:cubicBezTo>
                <a:cubicBezTo>
                  <a:pt x="2183739" y="232191"/>
                  <a:pt x="2206491" y="310465"/>
                  <a:pt x="2220499" y="289903"/>
                </a:cubicBezTo>
                <a:cubicBezTo>
                  <a:pt x="2257038" y="315132"/>
                  <a:pt x="2344409" y="362107"/>
                  <a:pt x="2381978" y="391093"/>
                </a:cubicBezTo>
                <a:cubicBezTo>
                  <a:pt x="2419547" y="420079"/>
                  <a:pt x="2445794" y="442621"/>
                  <a:pt x="2445910" y="463815"/>
                </a:cubicBezTo>
                <a:cubicBezTo>
                  <a:pt x="2462109" y="546053"/>
                  <a:pt x="2496860" y="553382"/>
                  <a:pt x="2531236" y="600817"/>
                </a:cubicBezTo>
                <a:cubicBezTo>
                  <a:pt x="2573647" y="650501"/>
                  <a:pt x="2589314" y="613369"/>
                  <a:pt x="2617149" y="703748"/>
                </a:cubicBezTo>
                <a:cubicBezTo>
                  <a:pt x="2635983" y="695546"/>
                  <a:pt x="2643943" y="702017"/>
                  <a:pt x="2650333" y="720900"/>
                </a:cubicBezTo>
                <a:cubicBezTo>
                  <a:pt x="2671881" y="743975"/>
                  <a:pt x="2701744" y="706344"/>
                  <a:pt x="2705541" y="750090"/>
                </a:cubicBezTo>
                <a:cubicBezTo>
                  <a:pt x="2730861" y="760850"/>
                  <a:pt x="2742856" y="778498"/>
                  <a:pt x="2757210" y="789489"/>
                </a:cubicBezTo>
                <a:cubicBezTo>
                  <a:pt x="2776836" y="801882"/>
                  <a:pt x="2774652" y="796949"/>
                  <a:pt x="2791660" y="816041"/>
                </a:cubicBezTo>
                <a:cubicBezTo>
                  <a:pt x="2815343" y="835699"/>
                  <a:pt x="2784183" y="871086"/>
                  <a:pt x="2840975" y="842225"/>
                </a:cubicBezTo>
                <a:cubicBezTo>
                  <a:pt x="2854681" y="875427"/>
                  <a:pt x="2877032" y="859395"/>
                  <a:pt x="2917970" y="879392"/>
                </a:cubicBezTo>
                <a:cubicBezTo>
                  <a:pt x="2921487" y="903353"/>
                  <a:pt x="2937122" y="907916"/>
                  <a:pt x="2957236" y="906835"/>
                </a:cubicBezTo>
                <a:lnTo>
                  <a:pt x="3117215" y="1073714"/>
                </a:lnTo>
                <a:cubicBezTo>
                  <a:pt x="3153906" y="1089285"/>
                  <a:pt x="3232612" y="1124062"/>
                  <a:pt x="3250958" y="1130397"/>
                </a:cubicBezTo>
                <a:cubicBezTo>
                  <a:pt x="3409574" y="1172733"/>
                  <a:pt x="3456045" y="1237431"/>
                  <a:pt x="3496717" y="1260412"/>
                </a:cubicBezTo>
                <a:lnTo>
                  <a:pt x="3494992" y="1268283"/>
                </a:lnTo>
                <a:cubicBezTo>
                  <a:pt x="3495362" y="1274688"/>
                  <a:pt x="3498760" y="1281160"/>
                  <a:pt x="3508993" y="1287737"/>
                </a:cubicBezTo>
                <a:lnTo>
                  <a:pt x="3512115" y="1288544"/>
                </a:lnTo>
                <a:lnTo>
                  <a:pt x="3548697" y="1363739"/>
                </a:lnTo>
                <a:cubicBezTo>
                  <a:pt x="3572773" y="1395571"/>
                  <a:pt x="3623148" y="1421050"/>
                  <a:pt x="3656567" y="1479533"/>
                </a:cubicBezTo>
                <a:lnTo>
                  <a:pt x="3661987" y="1491779"/>
                </a:lnTo>
                <a:lnTo>
                  <a:pt x="3667389" y="1495409"/>
                </a:lnTo>
                <a:lnTo>
                  <a:pt x="3800461" y="1696689"/>
                </a:lnTo>
                <a:cubicBezTo>
                  <a:pt x="3835546" y="1747791"/>
                  <a:pt x="3913146" y="1811386"/>
                  <a:pt x="3933737" y="1853325"/>
                </a:cubicBezTo>
                <a:lnTo>
                  <a:pt x="3946446" y="1903446"/>
                </a:lnTo>
                <a:lnTo>
                  <a:pt x="3960581" y="1913244"/>
                </a:lnTo>
                <a:cubicBezTo>
                  <a:pt x="3979608" y="1926434"/>
                  <a:pt x="3998210" y="1940240"/>
                  <a:pt x="4015111" y="1956512"/>
                </a:cubicBezTo>
                <a:cubicBezTo>
                  <a:pt x="4083226" y="1956238"/>
                  <a:pt x="4031943" y="1969929"/>
                  <a:pt x="4070740" y="1999693"/>
                </a:cubicBezTo>
                <a:cubicBezTo>
                  <a:pt x="4027554" y="2022282"/>
                  <a:pt x="4128681" y="2025600"/>
                  <a:pt x="4091495" y="2064313"/>
                </a:cubicBezTo>
                <a:cubicBezTo>
                  <a:pt x="4099733" y="2068504"/>
                  <a:pt x="4108887" y="2071343"/>
                  <a:pt x="4118353" y="2073901"/>
                </a:cubicBezTo>
                <a:lnTo>
                  <a:pt x="4123293" y="2075261"/>
                </a:lnTo>
                <a:lnTo>
                  <a:pt x="4166582" y="2120685"/>
                </a:lnTo>
                <a:lnTo>
                  <a:pt x="4213721" y="2168493"/>
                </a:lnTo>
                <a:lnTo>
                  <a:pt x="4250795" y="2261746"/>
                </a:lnTo>
                <a:lnTo>
                  <a:pt x="4295408" y="2340515"/>
                </a:lnTo>
                <a:cubicBezTo>
                  <a:pt x="4303294" y="2350172"/>
                  <a:pt x="4311232" y="2360551"/>
                  <a:pt x="4318976" y="2371504"/>
                </a:cubicBezTo>
                <a:lnTo>
                  <a:pt x="4323314" y="2378166"/>
                </a:lnTo>
                <a:cubicBezTo>
                  <a:pt x="4323288" y="2378269"/>
                  <a:pt x="4323261" y="2378372"/>
                  <a:pt x="4323235" y="2378475"/>
                </a:cubicBezTo>
                <a:cubicBezTo>
                  <a:pt x="4323820" y="2380303"/>
                  <a:pt x="4325112" y="2382633"/>
                  <a:pt x="4327479" y="2385858"/>
                </a:cubicBezTo>
                <a:lnTo>
                  <a:pt x="4331226" y="2390318"/>
                </a:lnTo>
                <a:lnTo>
                  <a:pt x="4339643" y="2403246"/>
                </a:lnTo>
                <a:lnTo>
                  <a:pt x="4341435" y="2408870"/>
                </a:lnTo>
                <a:lnTo>
                  <a:pt x="4340548" y="2412798"/>
                </a:lnTo>
                <a:lnTo>
                  <a:pt x="4351634" y="2443869"/>
                </a:lnTo>
                <a:cubicBezTo>
                  <a:pt x="4370557" y="2458176"/>
                  <a:pt x="4365119" y="2472379"/>
                  <a:pt x="4380688" y="2504819"/>
                </a:cubicBezTo>
                <a:cubicBezTo>
                  <a:pt x="4393528" y="2510493"/>
                  <a:pt x="4397884" y="2522485"/>
                  <a:pt x="4399892" y="2537002"/>
                </a:cubicBezTo>
                <a:cubicBezTo>
                  <a:pt x="4420218" y="2562143"/>
                  <a:pt x="4430910" y="2594831"/>
                  <a:pt x="4449690" y="2628144"/>
                </a:cubicBezTo>
                <a:cubicBezTo>
                  <a:pt x="4468446" y="2678770"/>
                  <a:pt x="4488860" y="2772681"/>
                  <a:pt x="4512427" y="2840755"/>
                </a:cubicBezTo>
                <a:lnTo>
                  <a:pt x="4591091" y="3036586"/>
                </a:lnTo>
                <a:cubicBezTo>
                  <a:pt x="4639934" y="3158078"/>
                  <a:pt x="4730818" y="3310586"/>
                  <a:pt x="4757297" y="3388741"/>
                </a:cubicBezTo>
                <a:cubicBezTo>
                  <a:pt x="4756620" y="3412898"/>
                  <a:pt x="4755942" y="3437054"/>
                  <a:pt x="4755264" y="3461211"/>
                </a:cubicBezTo>
                <a:cubicBezTo>
                  <a:pt x="4763881" y="3469559"/>
                  <a:pt x="4774382" y="3498341"/>
                  <a:pt x="4776842" y="3503606"/>
                </a:cubicBezTo>
                <a:cubicBezTo>
                  <a:pt x="4776789" y="3503947"/>
                  <a:pt x="4816006" y="3543555"/>
                  <a:pt x="4815953" y="3543897"/>
                </a:cubicBezTo>
                <a:lnTo>
                  <a:pt x="4826382" y="3589602"/>
                </a:lnTo>
                <a:cubicBezTo>
                  <a:pt x="4854724" y="3618181"/>
                  <a:pt x="4872282" y="3672884"/>
                  <a:pt x="4900664" y="3697326"/>
                </a:cubicBezTo>
                <a:cubicBezTo>
                  <a:pt x="4872593" y="3751610"/>
                  <a:pt x="4889332" y="3712092"/>
                  <a:pt x="4944717" y="3795461"/>
                </a:cubicBezTo>
                <a:cubicBezTo>
                  <a:pt x="4981269" y="3830092"/>
                  <a:pt x="4951776" y="3836266"/>
                  <a:pt x="4981260" y="3887734"/>
                </a:cubicBezTo>
                <a:cubicBezTo>
                  <a:pt x="4992187" y="3900180"/>
                  <a:pt x="5000945" y="3922491"/>
                  <a:pt x="5000423" y="3933089"/>
                </a:cubicBezTo>
                <a:lnTo>
                  <a:pt x="5033013" y="3937041"/>
                </a:lnTo>
                <a:lnTo>
                  <a:pt x="5081597" y="4013154"/>
                </a:lnTo>
                <a:lnTo>
                  <a:pt x="5088052" y="4027525"/>
                </a:lnTo>
                <a:lnTo>
                  <a:pt x="5189054" y="4098668"/>
                </a:lnTo>
                <a:lnTo>
                  <a:pt x="5228545" y="4146658"/>
                </a:lnTo>
                <a:lnTo>
                  <a:pt x="5268336" y="4194504"/>
                </a:lnTo>
                <a:cubicBezTo>
                  <a:pt x="5282676" y="4201217"/>
                  <a:pt x="5302948" y="4267012"/>
                  <a:pt x="5317950" y="4267325"/>
                </a:cubicBezTo>
                <a:cubicBezTo>
                  <a:pt x="5371561" y="4431932"/>
                  <a:pt x="5512417" y="4438996"/>
                  <a:pt x="5598270" y="4563876"/>
                </a:cubicBezTo>
                <a:cubicBezTo>
                  <a:pt x="5684123" y="4688756"/>
                  <a:pt x="5658748" y="4766617"/>
                  <a:pt x="5833068" y="5016605"/>
                </a:cubicBezTo>
                <a:cubicBezTo>
                  <a:pt x="5917959" y="5167124"/>
                  <a:pt x="6007541" y="5258633"/>
                  <a:pt x="6045916" y="5405287"/>
                </a:cubicBezTo>
                <a:cubicBezTo>
                  <a:pt x="6053001" y="5431110"/>
                  <a:pt x="6137180" y="5517469"/>
                  <a:pt x="6117737" y="5538137"/>
                </a:cubicBezTo>
                <a:cubicBezTo>
                  <a:pt x="6096856" y="5567956"/>
                  <a:pt x="6185855" y="5633330"/>
                  <a:pt x="6144230" y="5635151"/>
                </a:cubicBezTo>
                <a:cubicBezTo>
                  <a:pt x="6206267" y="5682015"/>
                  <a:pt x="6167034" y="5753331"/>
                  <a:pt x="6176742" y="5809044"/>
                </a:cubicBezTo>
                <a:cubicBezTo>
                  <a:pt x="6181644" y="5871497"/>
                  <a:pt x="6197878" y="5926431"/>
                  <a:pt x="6245199" y="6038018"/>
                </a:cubicBezTo>
                <a:cubicBezTo>
                  <a:pt x="6276717" y="6104340"/>
                  <a:pt x="6288745" y="6124315"/>
                  <a:pt x="6303931" y="6175618"/>
                </a:cubicBezTo>
                <a:cubicBezTo>
                  <a:pt x="6319117" y="6226921"/>
                  <a:pt x="6298592" y="6320971"/>
                  <a:pt x="6336313" y="6345837"/>
                </a:cubicBezTo>
                <a:cubicBezTo>
                  <a:pt x="6368454" y="6400251"/>
                  <a:pt x="6388884" y="6464262"/>
                  <a:pt x="6401195" y="6542084"/>
                </a:cubicBezTo>
                <a:lnTo>
                  <a:pt x="6408310" y="6612865"/>
                </a:lnTo>
                <a:lnTo>
                  <a:pt x="1146484" y="6912725"/>
                </a:lnTo>
                <a:lnTo>
                  <a:pt x="1108438" y="6825083"/>
                </a:lnTo>
                <a:cubicBezTo>
                  <a:pt x="1057133" y="6684904"/>
                  <a:pt x="1090669" y="6637010"/>
                  <a:pt x="997867" y="6378703"/>
                </a:cubicBezTo>
                <a:cubicBezTo>
                  <a:pt x="956253" y="6228487"/>
                  <a:pt x="874761" y="6010797"/>
                  <a:pt x="858750" y="5923784"/>
                </a:cubicBezTo>
                <a:cubicBezTo>
                  <a:pt x="856924" y="5899993"/>
                  <a:pt x="844018" y="5873122"/>
                  <a:pt x="860408" y="5860728"/>
                </a:cubicBezTo>
                <a:cubicBezTo>
                  <a:pt x="878957" y="5840950"/>
                  <a:pt x="823834" y="5761906"/>
                  <a:pt x="853644" y="5771381"/>
                </a:cubicBezTo>
                <a:cubicBezTo>
                  <a:pt x="815383" y="5715186"/>
                  <a:pt x="852133" y="5665047"/>
                  <a:pt x="852164" y="5615193"/>
                </a:cubicBezTo>
                <a:cubicBezTo>
                  <a:pt x="817076" y="5571334"/>
                  <a:pt x="851740" y="5509975"/>
                  <a:pt x="831986" y="5402745"/>
                </a:cubicBezTo>
                <a:cubicBezTo>
                  <a:pt x="792037" y="5354630"/>
                  <a:pt x="819063" y="5330513"/>
                  <a:pt x="759590" y="5239800"/>
                </a:cubicBezTo>
                <a:cubicBezTo>
                  <a:pt x="762665" y="5236543"/>
                  <a:pt x="765245" y="5232371"/>
                  <a:pt x="767251" y="5227414"/>
                </a:cubicBezTo>
                <a:cubicBezTo>
                  <a:pt x="778914" y="5198604"/>
                  <a:pt x="769142" y="5150045"/>
                  <a:pt x="745427" y="5118958"/>
                </a:cubicBezTo>
                <a:cubicBezTo>
                  <a:pt x="660991" y="4975263"/>
                  <a:pt x="672599" y="4907855"/>
                  <a:pt x="635950" y="4788294"/>
                </a:cubicBezTo>
                <a:cubicBezTo>
                  <a:pt x="600650" y="4653678"/>
                  <a:pt x="646752" y="4690694"/>
                  <a:pt x="558787" y="4518070"/>
                </a:cubicBezTo>
                <a:cubicBezTo>
                  <a:pt x="577057" y="4502442"/>
                  <a:pt x="573633" y="4481342"/>
                  <a:pt x="555530" y="4444433"/>
                </a:cubicBezTo>
                <a:cubicBezTo>
                  <a:pt x="540027" y="4379200"/>
                  <a:pt x="596616" y="4390343"/>
                  <a:pt x="549378" y="4320965"/>
                </a:cubicBezTo>
                <a:cubicBezTo>
                  <a:pt x="581692" y="4336040"/>
                  <a:pt x="535024" y="4198883"/>
                  <a:pt x="572361" y="4232369"/>
                </a:cubicBezTo>
                <a:cubicBezTo>
                  <a:pt x="590648" y="4193014"/>
                  <a:pt x="541489" y="4167113"/>
                  <a:pt x="556288" y="4127673"/>
                </a:cubicBezTo>
                <a:lnTo>
                  <a:pt x="506660" y="3821119"/>
                </a:lnTo>
                <a:cubicBezTo>
                  <a:pt x="481478" y="3781010"/>
                  <a:pt x="483894" y="3751446"/>
                  <a:pt x="494791" y="3723556"/>
                </a:cubicBezTo>
                <a:cubicBezTo>
                  <a:pt x="472516" y="3634460"/>
                  <a:pt x="499836" y="3607209"/>
                  <a:pt x="490230" y="3508893"/>
                </a:cubicBezTo>
                <a:cubicBezTo>
                  <a:pt x="525541" y="3397546"/>
                  <a:pt x="482951" y="3307116"/>
                  <a:pt x="484223" y="3233179"/>
                </a:cubicBezTo>
                <a:cubicBezTo>
                  <a:pt x="465844" y="3133672"/>
                  <a:pt x="460855" y="3219289"/>
                  <a:pt x="460329" y="3041244"/>
                </a:cubicBezTo>
                <a:lnTo>
                  <a:pt x="407197" y="2812292"/>
                </a:lnTo>
                <a:cubicBezTo>
                  <a:pt x="391019" y="2768219"/>
                  <a:pt x="344571" y="2745090"/>
                  <a:pt x="386122" y="2757841"/>
                </a:cubicBezTo>
                <a:cubicBezTo>
                  <a:pt x="381879" y="2743275"/>
                  <a:pt x="360306" y="2721346"/>
                  <a:pt x="363684" y="2714608"/>
                </a:cubicBezTo>
                <a:lnTo>
                  <a:pt x="330746" y="2625146"/>
                </a:lnTo>
                <a:lnTo>
                  <a:pt x="299927" y="2566177"/>
                </a:lnTo>
                <a:cubicBezTo>
                  <a:pt x="300505" y="2524092"/>
                  <a:pt x="287694" y="2482008"/>
                  <a:pt x="288272" y="2439923"/>
                </a:cubicBezTo>
                <a:cubicBezTo>
                  <a:pt x="243273" y="2349673"/>
                  <a:pt x="278610" y="2382839"/>
                  <a:pt x="233611" y="2326248"/>
                </a:cubicBezTo>
                <a:lnTo>
                  <a:pt x="115057" y="21279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2EE88-FE25-6049-A33E-1CE2316C0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685" y="3641651"/>
            <a:ext cx="4055418" cy="214637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Ruby/Rails Controller - enqueue a job</a:t>
            </a:r>
            <a:endParaRPr lang="en-K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C311F-8BD3-E9A5-5B34-4D0686F68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96469"/>
            <a:ext cx="5046196" cy="5323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 app/controllers/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users_controller.rb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(simplified)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UsersController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&lt;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ApplicationController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def create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@user =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User.new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user_params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if @user.save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# Enqueue the job to run in the background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SendWelcomeEmailJob.perform_later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(@user.id)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redirect_to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@user, notice: 'User created successfully! Welcome email will be sent shortly.'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else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render :new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end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end</a:t>
            </a:r>
          </a:p>
          <a:p>
            <a:pPr marL="0" indent="0">
              <a:buNone/>
            </a:pP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private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def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user_params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params.require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(:user).permit(:email, :password)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end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end</a:t>
            </a:r>
            <a:endParaRPr lang="en-KE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38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C78533-EB20-3011-DEEE-035588B57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Real-World Scenarios for Background Automation</a:t>
            </a:r>
            <a:endParaRPr lang="en-KE" sz="4000">
              <a:solidFill>
                <a:schemeClr val="tx2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28" name="Rectangle 1">
            <a:extLst>
              <a:ext uri="{FF2B5EF4-FFF2-40B4-BE49-F238E27FC236}">
                <a16:creationId xmlns:a16="http://schemas.microsoft.com/office/drawing/2014/main" id="{5FB17EBF-B216-1E65-20D8-173CC3A905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432609"/>
              </p:ext>
            </p:extLst>
          </p:nvPr>
        </p:nvGraphicFramePr>
        <p:xfrm>
          <a:off x="1036320" y="2560320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3857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967</Words>
  <Application>Microsoft Office PowerPoint</Application>
  <PresentationFormat>Widescreen</PresentationFormat>
  <Paragraphs>110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Aptos (Body)</vt:lpstr>
      <vt:lpstr>Aptos Display</vt:lpstr>
      <vt:lpstr>Arabic Typesetting</vt:lpstr>
      <vt:lpstr>Arial</vt:lpstr>
      <vt:lpstr>Arial Unicode MS</vt:lpstr>
      <vt:lpstr>Calibri</vt:lpstr>
      <vt:lpstr>Office Theme</vt:lpstr>
      <vt:lpstr>Automate Your Mundane:  Small Scripts, Big Impact for Everyday Tasks</vt:lpstr>
      <vt:lpstr>The Mundane Trap</vt:lpstr>
      <vt:lpstr>The Power of Simple Automation</vt:lpstr>
      <vt:lpstr>Automating with Rake Tasks</vt:lpstr>
      <vt:lpstr>The code</vt:lpstr>
      <vt:lpstr>Asynchronous Automation with Active Job</vt:lpstr>
      <vt:lpstr>Ruby/Active Job - define a job</vt:lpstr>
      <vt:lpstr>Ruby/Rails Controller - enqueue a job</vt:lpstr>
      <vt:lpstr>Real-World Scenarios for Background Automation</vt:lpstr>
      <vt:lpstr>Best Practices for Robust Rails Automation</vt:lpstr>
      <vt:lpstr>Recap</vt:lpstr>
      <vt:lpstr>Let’s connect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Purity Njeri Maina</dc:creator>
  <cp:lastModifiedBy>Purity Njeri Maina</cp:lastModifiedBy>
  <cp:revision>3</cp:revision>
  <dcterms:created xsi:type="dcterms:W3CDTF">2025-05-27T07:03:58Z</dcterms:created>
  <dcterms:modified xsi:type="dcterms:W3CDTF">2025-05-27T07:55:29Z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26a360-01f4-41de-a997-796697102599_Enabled">
    <vt:lpwstr>true</vt:lpwstr>
  </property>
  <property fmtid="{D5CDD505-2E9C-101B-9397-08002B2CF9AE}" pid="3" name="MSIP_Label_6926a360-01f4-41de-a997-796697102599_SetDate">
    <vt:lpwstr>2025-05-27T07:51:57Z</vt:lpwstr>
  </property>
  <property fmtid="{D5CDD505-2E9C-101B-9397-08002B2CF9AE}" pid="4" name="MSIP_Label_6926a360-01f4-41de-a997-796697102599_Method">
    <vt:lpwstr>Standard</vt:lpwstr>
  </property>
  <property fmtid="{D5CDD505-2E9C-101B-9397-08002B2CF9AE}" pid="5" name="MSIP_Label_6926a360-01f4-41de-a997-796697102599_Name">
    <vt:lpwstr>6926a360-01f4-41de-a997-796697102599</vt:lpwstr>
  </property>
  <property fmtid="{D5CDD505-2E9C-101B-9397-08002B2CF9AE}" pid="6" name="MSIP_Label_6926a360-01f4-41de-a997-796697102599_SiteId">
    <vt:lpwstr>19a4db07-607d-475f-a518-0e3b699ac7d0</vt:lpwstr>
  </property>
  <property fmtid="{D5CDD505-2E9C-101B-9397-08002B2CF9AE}" pid="7" name="MSIP_Label_6926a360-01f4-41de-a997-796697102599_ActionId">
    <vt:lpwstr>37c24b6c-685f-411e-af56-6ac670cd9f27</vt:lpwstr>
  </property>
  <property fmtid="{D5CDD505-2E9C-101B-9397-08002B2CF9AE}" pid="8" name="MSIP_Label_6926a360-01f4-41de-a997-796697102599_ContentBits">
    <vt:lpwstr>2</vt:lpwstr>
  </property>
  <property fmtid="{D5CDD505-2E9C-101B-9397-08002B2CF9AE}" pid="9" name="MSIP_Label_6926a360-01f4-41de-a997-796697102599_Tag">
    <vt:lpwstr>10, 3, 0, 1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C2 - Safaricom Internal</vt:lpwstr>
  </property>
</Properties>
</file>