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403599"/>
            <a:ext cx="8825658" cy="1373781"/>
          </a:xfrm>
        </p:spPr>
        <p:txBody>
          <a:bodyPr/>
          <a:lstStyle/>
          <a:p>
            <a:pPr algn="ctr"/>
            <a:r>
              <a:rPr lang="en-US" sz="4800" b="1" dirty="0" err="1" smtClean="0"/>
              <a:t>AfricaR</a:t>
            </a:r>
            <a:r>
              <a:rPr lang="en-US" sz="4800" b="1" dirty="0" smtClean="0"/>
              <a:t> Initiative</a:t>
            </a:r>
            <a:endParaRPr lang="en-US" sz="4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5" y="2029818"/>
            <a:ext cx="8825658" cy="1373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SatRday Kampala, 2019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17" y="525780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474132"/>
            <a:ext cx="5907617" cy="5907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2067" y="1464733"/>
            <a:ext cx="376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Mission: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Cgccycfc</a:t>
            </a:r>
            <a:r>
              <a:rPr lang="en-US" dirty="0" smtClean="0"/>
              <a:t> v </a:t>
            </a:r>
            <a:r>
              <a:rPr lang="en-US" dirty="0" err="1" smtClean="0"/>
              <a:t>cgcyghvgv</a:t>
            </a:r>
            <a:r>
              <a:rPr lang="en-US" dirty="0" smtClean="0"/>
              <a:t> </a:t>
            </a:r>
            <a:r>
              <a:rPr lang="en-US" dirty="0" err="1" smtClean="0"/>
              <a:t>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AfricaR Initiative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AFRICAR INITIATIVE</dc:title>
  <dc:creator>user</dc:creator>
  <cp:lastModifiedBy>user</cp:lastModifiedBy>
  <cp:revision>3</cp:revision>
  <dcterms:created xsi:type="dcterms:W3CDTF">2019-05-19T17:47:31Z</dcterms:created>
  <dcterms:modified xsi:type="dcterms:W3CDTF">2019-05-19T18:00:29Z</dcterms:modified>
</cp:coreProperties>
</file>