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77" autoAdjust="0"/>
  </p:normalViewPr>
  <p:slideViewPr>
    <p:cSldViewPr>
      <p:cViewPr varScale="1">
        <p:scale>
          <a:sx n="84" d="100"/>
          <a:sy n="84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E782-C498-4899-BFE3-FADB089D10F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48E-A9A9-4C84-AC13-ACE8FB2C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12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E782-C498-4899-BFE3-FADB089D10F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48E-A9A9-4C84-AC13-ACE8FB2C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7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E782-C498-4899-BFE3-FADB089D10F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48E-A9A9-4C84-AC13-ACE8FB2C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8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E782-C498-4899-BFE3-FADB089D10F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48E-A9A9-4C84-AC13-ACE8FB2C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32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E782-C498-4899-BFE3-FADB089D10F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48E-A9A9-4C84-AC13-ACE8FB2C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6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E782-C498-4899-BFE3-FADB089D10F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48E-A9A9-4C84-AC13-ACE8FB2C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24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E782-C498-4899-BFE3-FADB089D10F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48E-A9A9-4C84-AC13-ACE8FB2C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5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E782-C498-4899-BFE3-FADB089D10F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48E-A9A9-4C84-AC13-ACE8FB2C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9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E782-C498-4899-BFE3-FADB089D10F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48E-A9A9-4C84-AC13-ACE8FB2C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9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E782-C498-4899-BFE3-FADB089D10F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48E-A9A9-4C84-AC13-ACE8FB2C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1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E782-C498-4899-BFE3-FADB089D10F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548E-A9A9-4C84-AC13-ACE8FB2C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E782-C498-4899-BFE3-FADB089D10FF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3548E-A9A9-4C84-AC13-ACE8FB2C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9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46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39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699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65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" y="-315416"/>
            <a:ext cx="9036496" cy="70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73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612782"/>
            <a:ext cx="8712968" cy="747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95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3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03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76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35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1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0"/>
            <a:ext cx="7086600" cy="691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94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10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82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71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Purity nyakundi</dc:creator>
  <cp:lastModifiedBy>Purity nyakundi</cp:lastModifiedBy>
  <cp:revision>2</cp:revision>
  <dcterms:created xsi:type="dcterms:W3CDTF">2019-12-04T13:09:02Z</dcterms:created>
  <dcterms:modified xsi:type="dcterms:W3CDTF">2019-12-04T13:22:40Z</dcterms:modified>
</cp:coreProperties>
</file>