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3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1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8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0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9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A6FD-3E1C-4E50-B582-2F61715B2F8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9C8F-A6D8-4152-B34F-2CE23116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transformation exercises screenshots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VARIOUS EXERCISE IN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94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3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63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48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38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9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96825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45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4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42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07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25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23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76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03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42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transformation exercises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 exercises screenshots</dc:title>
  <dc:creator>Purity nyakundi</dc:creator>
  <cp:lastModifiedBy>Purity nyakundi</cp:lastModifiedBy>
  <cp:revision>2</cp:revision>
  <dcterms:created xsi:type="dcterms:W3CDTF">2019-12-04T12:58:35Z</dcterms:created>
  <dcterms:modified xsi:type="dcterms:W3CDTF">2019-12-04T13:13:58Z</dcterms:modified>
</cp:coreProperties>
</file>