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08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9FE-E059-4094-9246-110E1F26B2A9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9923-8BFA-4B46-8CD1-E82F04803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68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9FE-E059-4094-9246-110E1F26B2A9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9923-8BFA-4B46-8CD1-E82F04803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95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9FE-E059-4094-9246-110E1F26B2A9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9923-8BFA-4B46-8CD1-E82F04803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2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9FE-E059-4094-9246-110E1F26B2A9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9923-8BFA-4B46-8CD1-E82F04803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64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9FE-E059-4094-9246-110E1F26B2A9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9923-8BFA-4B46-8CD1-E82F04803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78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9FE-E059-4094-9246-110E1F26B2A9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9923-8BFA-4B46-8CD1-E82F04803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23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9FE-E059-4094-9246-110E1F26B2A9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9923-8BFA-4B46-8CD1-E82F04803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85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9FE-E059-4094-9246-110E1F26B2A9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9923-8BFA-4B46-8CD1-E82F04803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92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9FE-E059-4094-9246-110E1F26B2A9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9923-8BFA-4B46-8CD1-E82F04803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070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9FE-E059-4094-9246-110E1F26B2A9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9923-8BFA-4B46-8CD1-E82F04803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7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9FE-E059-4094-9246-110E1F26B2A9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9923-8BFA-4B46-8CD1-E82F04803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21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FA9FE-E059-4094-9246-110E1F26B2A9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B9923-8BFA-4B46-8CD1-E82F04803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30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980728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Exercise 3.3.1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350060"/>
            <a:ext cx="79208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The points are not blue, because the colour layer is specified within the  aes mapping. The  correct code would  be to set the color manually in the geom_point method. </a:t>
            </a:r>
          </a:p>
          <a:p>
            <a:r>
              <a:rPr lang="en-GB" dirty="0" smtClean="0"/>
              <a:t>2.ggplot(data = mpg)  + geom_point(mapping  = aes((x = displ, y = hwy),color = “blue”)</a:t>
            </a:r>
          </a:p>
          <a:p>
            <a:r>
              <a:rPr lang="en-GB" dirty="0" smtClean="0"/>
              <a:t>3. Categorical variables include: manufacturer ,model ,</a:t>
            </a:r>
            <a:r>
              <a:rPr lang="en-GB" dirty="0" smtClean="0"/>
              <a:t> trans , </a:t>
            </a:r>
            <a:r>
              <a:rPr lang="en-GB" dirty="0" err="1" smtClean="0"/>
              <a:t>fl</a:t>
            </a:r>
            <a:r>
              <a:rPr lang="en-GB" dirty="0" smtClean="0"/>
              <a:t> ,  class</a:t>
            </a:r>
          </a:p>
          <a:p>
            <a:r>
              <a:rPr lang="en-GB" dirty="0"/>
              <a:t> </a:t>
            </a:r>
            <a:r>
              <a:rPr lang="en-GB" dirty="0" smtClean="0"/>
              <a:t>    Continuous: displ ,year ,cyl ,drv , cty , hwy. I can see this by running mpg then conclude those that are characters&lt;char&gt; are categorical then those with int ,double and float are continuous</a:t>
            </a:r>
          </a:p>
          <a:p>
            <a:endParaRPr lang="en-GB" dirty="0" smtClean="0"/>
          </a:p>
          <a:p>
            <a:r>
              <a:rPr lang="en-GB" dirty="0"/>
              <a:t>4</a:t>
            </a:r>
            <a:r>
              <a:rPr lang="en-GB" dirty="0" smtClean="0"/>
              <a:t>.For continuous variable a legend is shown but for categorical nothing is shown.</a:t>
            </a:r>
          </a:p>
          <a:p>
            <a:endParaRPr lang="en-GB" dirty="0" smtClean="0"/>
          </a:p>
          <a:p>
            <a:r>
              <a:rPr lang="en-GB" dirty="0"/>
              <a:t>5</a:t>
            </a:r>
            <a:r>
              <a:rPr lang="en-GB" dirty="0" smtClean="0"/>
              <a:t>. Both aesthetics are applied.</a:t>
            </a:r>
          </a:p>
          <a:p>
            <a:endParaRPr lang="en-GB" dirty="0" smtClean="0"/>
          </a:p>
          <a:p>
            <a:r>
              <a:rPr lang="en-GB" dirty="0"/>
              <a:t>6</a:t>
            </a:r>
            <a:r>
              <a:rPr lang="en-GB" dirty="0" smtClean="0"/>
              <a:t>. Stroke seems to adjust the plotted thickness.</a:t>
            </a:r>
          </a:p>
          <a:p>
            <a:endParaRPr lang="en-GB" dirty="0" smtClean="0"/>
          </a:p>
          <a:p>
            <a:r>
              <a:rPr lang="en-GB" dirty="0"/>
              <a:t>7</a:t>
            </a:r>
            <a:r>
              <a:rPr lang="en-GB" dirty="0" smtClean="0"/>
              <a:t>. It does exactly what the condition says different color for displ below 5 and different for displ above 5.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6134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88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92100" cy="689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829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25425" cy="726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93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12753975" cy="68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5404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171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876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165</Words>
  <Application>Microsoft Office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Purity nyakundi</dc:creator>
  <cp:lastModifiedBy>Purity nyakundi</cp:lastModifiedBy>
  <cp:revision>5</cp:revision>
  <dcterms:created xsi:type="dcterms:W3CDTF">2019-11-08T08:56:55Z</dcterms:created>
  <dcterms:modified xsi:type="dcterms:W3CDTF">2019-11-08T09:42:25Z</dcterms:modified>
</cp:coreProperties>
</file>