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98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F961-41DA-466C-876E-4E0F9156BEA3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175-ED1C-4C89-97B2-7DB3EEBC2B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09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F961-41DA-466C-876E-4E0F9156BEA3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175-ED1C-4C89-97B2-7DB3EEBC2B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1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F961-41DA-466C-876E-4E0F9156BEA3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175-ED1C-4C89-97B2-7DB3EEBC2B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25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F961-41DA-466C-876E-4E0F9156BEA3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175-ED1C-4C89-97B2-7DB3EEBC2B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63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F961-41DA-466C-876E-4E0F9156BEA3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175-ED1C-4C89-97B2-7DB3EEBC2B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4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F961-41DA-466C-876E-4E0F9156BEA3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175-ED1C-4C89-97B2-7DB3EEBC2B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56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F961-41DA-466C-876E-4E0F9156BEA3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175-ED1C-4C89-97B2-7DB3EEBC2B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86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F961-41DA-466C-876E-4E0F9156BEA3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175-ED1C-4C89-97B2-7DB3EEBC2B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03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F961-41DA-466C-876E-4E0F9156BEA3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175-ED1C-4C89-97B2-7DB3EEBC2B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16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F961-41DA-466C-876E-4E0F9156BEA3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175-ED1C-4C89-97B2-7DB3EEBC2B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F961-41DA-466C-876E-4E0F9156BEA3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66175-ED1C-4C89-97B2-7DB3EEBC2B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43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1F961-41DA-466C-876E-4E0F9156BEA3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66175-ED1C-4C89-97B2-7DB3EEBC2B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70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980728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1.There is one facet for each value.</a:t>
            </a:r>
          </a:p>
          <a:p>
            <a:r>
              <a:rPr lang="en-GB" dirty="0" smtClean="0"/>
              <a:t>2. The facets are empty when there is no data for the according combination e.g. the 7 cylinder are missed totally.</a:t>
            </a:r>
          </a:p>
          <a:p>
            <a:r>
              <a:rPr lang="en-GB" dirty="0" smtClean="0"/>
              <a:t>3. The  notation  ~ dot plots the attribute values without a column attribute, thus showing multiple rows’ plots for each plot.</a:t>
            </a:r>
          </a:p>
          <a:p>
            <a:r>
              <a:rPr lang="en-GB" dirty="0" smtClean="0"/>
              <a:t>4. Faceting makes it easier to examine the individual classes. like in colouring it is easier to see how the classes are clustered </a:t>
            </a:r>
            <a:r>
              <a:rPr lang="en-GB" dirty="0" err="1" smtClean="0"/>
              <a:t>overall.With</a:t>
            </a:r>
            <a:r>
              <a:rPr lang="en-GB" dirty="0" smtClean="0"/>
              <a:t> larger </a:t>
            </a:r>
            <a:r>
              <a:rPr lang="en-GB" dirty="0" err="1" smtClean="0"/>
              <a:t>dasets</a:t>
            </a:r>
            <a:r>
              <a:rPr lang="en-GB" dirty="0" smtClean="0"/>
              <a:t> it’s more likely that you want to see  the overall clustering instead of the individual points.</a:t>
            </a:r>
          </a:p>
          <a:p>
            <a:r>
              <a:rPr lang="en-GB" dirty="0" smtClean="0"/>
              <a:t>5. Facet grids have these things.</a:t>
            </a:r>
          </a:p>
          <a:p>
            <a:r>
              <a:rPr lang="en-GB" dirty="0" smtClean="0"/>
              <a:t>6. When putting the more levels on the row axis , then the y axis would shrink so that it is harder to see which actual values are at the points as shown by plots.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35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39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19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47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0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60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25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50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23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24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97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147</Words>
  <Application>Microsoft Office PowerPoint</Application>
  <PresentationFormat>On-screen Show 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Purity nyakundi</dc:creator>
  <cp:lastModifiedBy>Purity nyakundi</cp:lastModifiedBy>
  <cp:revision>7</cp:revision>
  <dcterms:created xsi:type="dcterms:W3CDTF">2019-11-10T18:10:02Z</dcterms:created>
  <dcterms:modified xsi:type="dcterms:W3CDTF">2019-11-10T19:55:29Z</dcterms:modified>
</cp:coreProperties>
</file>