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7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0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4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5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6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777F-3C8B-4A99-B716-A54BFB81EE1D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9463-639C-48AD-ACF5-0E66CB132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3.9.1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pie chart is a stacked chart with addition of polar coordinates. Addition of coord_polar(theta = “y”)</a:t>
            </a:r>
          </a:p>
          <a:p>
            <a:r>
              <a:rPr lang="en-GB" sz="2400" dirty="0" smtClean="0"/>
              <a:t>The labs adds axis titles, plot titles and a caption to the plot.</a:t>
            </a:r>
          </a:p>
          <a:p>
            <a:r>
              <a:rPr lang="en-GB" sz="2400" dirty="0" smtClean="0"/>
              <a:t>The coord_quickmap project is faster that coord_map because is computationally easier unlike coordmap , the coordinates of the individual geoms do not need to be transformed.</a:t>
            </a:r>
          </a:p>
          <a:p>
            <a:r>
              <a:rPr lang="en-GB" sz="2400" dirty="0" smtClean="0"/>
              <a:t>The function coord_fixed() ensures that the line produced by geom_abline() is at a 45 degree angle. A 45 degree makes it easier to compare highway and city mileage to the case in which city and highway mpg are equal. If we didn’t include geom_coord() ,then the line would no longer have an angle of 45 degrees.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10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3.8.1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AutoNum type="arabicPeriod"/>
            </a:pPr>
            <a:r>
              <a:rPr lang="en-GB" dirty="0" smtClean="0"/>
              <a:t>I would improve it by using a jitter to avoid over plotting  jittering shows the location where there are more observations.</a:t>
            </a:r>
          </a:p>
          <a:p>
            <a:pPr>
              <a:buAutoNum type="arabicPeriod"/>
            </a:pPr>
            <a:r>
              <a:rPr lang="en-GB" dirty="0" smtClean="0"/>
              <a:t>Width controls the amount of vertical displacement and height controls the amount of horizontal displacement . Adjustments can be made.</a:t>
            </a:r>
          </a:p>
          <a:p>
            <a:pPr>
              <a:buAutoNum type="arabicPeriod"/>
            </a:pPr>
            <a:r>
              <a:rPr lang="en-GB" dirty="0" smtClean="0"/>
              <a:t>Geom_jitter () controls overlapping by slightly changing x and y. for clear observation while Geom_count () reduces over plotting and does not change x and y points.</a:t>
            </a:r>
          </a:p>
          <a:p>
            <a:pPr>
              <a:buAutoNum type="arabicPeriod"/>
            </a:pPr>
            <a:r>
              <a:rPr lang="en-GB" dirty="0" smtClean="0"/>
              <a:t>The default position for geom_boxplot() is dodge2 . This position adjustment does not change the vertical postion of the geoms but moves the geoms horizontally to avoid overlapping of other geoms. if positon_identity are used the boxplot overlaps.</a:t>
            </a:r>
          </a:p>
          <a:p>
            <a:pPr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26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3.6.1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1. geom_bar()</a:t>
            </a:r>
          </a:p>
          <a:p>
            <a:pPr marL="0" indent="0">
              <a:buNone/>
            </a:pPr>
            <a:r>
              <a:rPr lang="en-GB" dirty="0" smtClean="0"/>
              <a:t> Geom_line()</a:t>
            </a:r>
          </a:p>
          <a:p>
            <a:pPr marL="0" indent="0">
              <a:buNone/>
            </a:pPr>
            <a:r>
              <a:rPr lang="en-GB" dirty="0" smtClean="0"/>
              <a:t>  Geom_point()</a:t>
            </a:r>
          </a:p>
          <a:p>
            <a:pPr marL="0" indent="0">
              <a:buNone/>
            </a:pPr>
            <a:r>
              <a:rPr lang="en-GB" dirty="0" smtClean="0"/>
              <a:t>2.I expected multiple lines for grouped drv.</a:t>
            </a:r>
          </a:p>
          <a:p>
            <a:pPr marL="0" indent="0">
              <a:buNone/>
            </a:pPr>
            <a:r>
              <a:rPr lang="en-GB" dirty="0" smtClean="0"/>
              <a:t>3. It does not show the legend.</a:t>
            </a:r>
          </a:p>
          <a:p>
            <a:pPr marL="0" indent="0">
              <a:buNone/>
            </a:pPr>
            <a:r>
              <a:rPr lang="en-GB" dirty="0" smtClean="0"/>
              <a:t>4.Shows the confidence around the line, the grey area. Also adds standard error for the plots</a:t>
            </a:r>
          </a:p>
          <a:p>
            <a:pPr marL="0" indent="0">
              <a:buNone/>
            </a:pPr>
            <a:r>
              <a:rPr lang="en-GB" dirty="0" smtClean="0"/>
              <a:t> 5.They won’t look different since their code mean the same thing only that the second is much of reputation.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Exercise 3.9.1</vt:lpstr>
      <vt:lpstr>Exercise 3.8.1</vt:lpstr>
      <vt:lpstr>Exercise 3.6.1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Purity nyakundi</dc:creator>
  <cp:lastModifiedBy>Purity nyakundi</cp:lastModifiedBy>
  <cp:revision>8</cp:revision>
  <dcterms:created xsi:type="dcterms:W3CDTF">2019-11-16T13:22:04Z</dcterms:created>
  <dcterms:modified xsi:type="dcterms:W3CDTF">2019-11-16T14:53:55Z</dcterms:modified>
</cp:coreProperties>
</file>