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12/17/2024</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12/17/2024</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uritymoraa/ASHESI-BUDDY-UP-PLATFORM" TargetMode="External"/><Relationship Id="rId2" Type="http://schemas.openxmlformats.org/officeDocument/2006/relationships/hyperlink" Target="http://169.239.251.102:3341/~purity.moraa/ASHESI_BUDDYUP/" TargetMode="External"/><Relationship Id="rId1" Type="http://schemas.openxmlformats.org/officeDocument/2006/relationships/slideLayout" Target="../slideLayouts/slideLayout2.xml"/><Relationship Id="rId4" Type="http://schemas.openxmlformats.org/officeDocument/2006/relationships/hyperlink" Target="https://youtu.be/8B_OcZ1SFH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Purity Moraa Kinaro</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Summer 2024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i="1" dirty="0">
                <a:effectLst/>
              </a:rPr>
              <a:t>Purity is developing a data-powered website to help </a:t>
            </a:r>
            <a:r>
              <a:rPr lang="en-US" sz="4200" b="1" i="1" dirty="0">
                <a:effectLst/>
              </a:rPr>
              <a:t>the Office of Diversity and International Programs</a:t>
            </a:r>
            <a:r>
              <a:rPr lang="en-US" sz="4200" i="1" dirty="0">
                <a:effectLst/>
              </a:rPr>
              <a:t> solve</a:t>
            </a:r>
            <a:r>
              <a:rPr lang="en-US" sz="4200" b="1" i="1" dirty="0"/>
              <a:t> the Ashesi Buddy-up pairing system.</a:t>
            </a:r>
            <a:br>
              <a:rPr lang="en-US" sz="4200" i="1" dirty="0">
                <a:effectLst/>
              </a:rPr>
            </a:br>
            <a:endParaRPr lang="en-US" sz="4200" dirty="0"/>
          </a:p>
        </p:txBody>
      </p:sp>
      <p:sp>
        <p:nvSpPr>
          <p:cNvPr id="9" name="Text Placeholder 2">
            <a:extLst>
              <a:ext uri="{FF2B5EF4-FFF2-40B4-BE49-F238E27FC236}">
                <a16:creationId xmlns:a16="http://schemas.microsoft.com/office/drawing/2014/main" id="{E8ED7AE9-F1AD-4DAF-AD81-ED38A088D24C}"/>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a:t>
            </a:r>
            <a:r>
              <a:rPr lang="en-US" sz="1200" i="1" dirty="0">
                <a:solidFill>
                  <a:schemeClr val="dk1"/>
                </a:solidFill>
                <a:latin typeface="Calibri"/>
                <a:ea typeface="Calibri"/>
                <a:cs typeface="Calibri"/>
                <a:sym typeface="Calibri"/>
              </a:rPr>
              <a:t>This is a screenshot of a student who has been paired with two freshmen. This is the main functionality of the website. Pairing freshmen to continuing students as their mentors.  </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Ashesi Buddy-up</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1. Freshmen</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2. Continuing students</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3. Faculty</a:t>
            </a:r>
            <a:br>
              <a:rPr lang="en-US" sz="1200" i="1" dirty="0">
                <a:solidFill>
                  <a:schemeClr val="dk1"/>
                </a:solidFill>
                <a:latin typeface="Calibri"/>
                <a:ea typeface="Calibri"/>
                <a:cs typeface="Calibri"/>
                <a:sym typeface="Calibri"/>
              </a:rPr>
            </a:br>
            <a:r>
              <a:rPr lang="en-US" sz="1200" i="1" dirty="0">
                <a:solidFill>
                  <a:schemeClr val="dk1"/>
                </a:solidFill>
                <a:latin typeface="Calibri"/>
                <a:ea typeface="Calibri"/>
                <a:cs typeface="Calibri"/>
                <a:sym typeface="Calibri"/>
              </a:rPr>
              <a:t>4. A super admin from the ODIP offices.</a:t>
            </a: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2910950" y="4297675"/>
            <a:ext cx="2248225"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The Ashesi Buddy up platform will help pair freshmen to continuing students as mentors, blog about their experiences, get to select the activities that have been created for them by the faculty and the paired buddies will be able to send and receive messages to each other.</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9048700" y="4373101"/>
            <a:ext cx="2073949" cy="15147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The ODIP will save time because initially, they have been pairing students by hand, and this is very tiresome and time-consuming. With this new platform, they don’t have to do that.</a:t>
            </a:r>
            <a:endParaRPr sz="1200" i="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CEC3440-A2F6-F2F9-47A2-6DCDFCFA32D5}"/>
              </a:ext>
            </a:extLst>
          </p:cNvPr>
          <p:cNvPicPr>
            <a:picLocks noChangeAspect="1"/>
          </p:cNvPicPr>
          <p:nvPr/>
        </p:nvPicPr>
        <p:blipFill>
          <a:blip r:embed="rId2"/>
          <a:stretch>
            <a:fillRect/>
          </a:stretch>
        </p:blipFill>
        <p:spPr>
          <a:xfrm>
            <a:off x="722689" y="2177239"/>
            <a:ext cx="2079521" cy="1550021"/>
          </a:xfrm>
          <a:prstGeom prst="rect">
            <a:avLst/>
          </a:prstGeom>
        </p:spPr>
      </p:pic>
      <p:pic>
        <p:nvPicPr>
          <p:cNvPr id="6" name="Picture 5">
            <a:extLst>
              <a:ext uri="{FF2B5EF4-FFF2-40B4-BE49-F238E27FC236}">
                <a16:creationId xmlns:a16="http://schemas.microsoft.com/office/drawing/2014/main" id="{7BD91890-1CEE-B44C-F9F5-CB8BC1472763}"/>
              </a:ext>
            </a:extLst>
          </p:cNvPr>
          <p:cNvPicPr>
            <a:picLocks noChangeAspect="1"/>
          </p:cNvPicPr>
          <p:nvPr/>
        </p:nvPicPr>
        <p:blipFill>
          <a:blip r:embed="rId3"/>
          <a:stretch>
            <a:fillRect/>
          </a:stretch>
        </p:blipFill>
        <p:spPr>
          <a:xfrm>
            <a:off x="5406068" y="1242075"/>
            <a:ext cx="3213826" cy="2372400"/>
          </a:xfrm>
          <a:prstGeom prst="rect">
            <a:avLst/>
          </a:prstGeom>
        </p:spPr>
      </p:pic>
      <p:pic>
        <p:nvPicPr>
          <p:cNvPr id="10" name="Picture 9">
            <a:extLst>
              <a:ext uri="{FF2B5EF4-FFF2-40B4-BE49-F238E27FC236}">
                <a16:creationId xmlns:a16="http://schemas.microsoft.com/office/drawing/2014/main" id="{B2352B04-D656-E1A9-1731-DDE337A1295B}"/>
              </a:ext>
            </a:extLst>
          </p:cNvPr>
          <p:cNvPicPr>
            <a:picLocks noChangeAspect="1"/>
          </p:cNvPicPr>
          <p:nvPr/>
        </p:nvPicPr>
        <p:blipFill>
          <a:blip r:embed="rId4"/>
          <a:stretch>
            <a:fillRect/>
          </a:stretch>
        </p:blipFill>
        <p:spPr>
          <a:xfrm>
            <a:off x="3133493" y="2177239"/>
            <a:ext cx="1880715" cy="1817467"/>
          </a:xfrm>
          <a:prstGeom prst="rect">
            <a:avLst/>
          </a:prstGeom>
        </p:spPr>
      </p:pic>
      <p:pic>
        <p:nvPicPr>
          <p:cNvPr id="14" name="Picture 13">
            <a:extLst>
              <a:ext uri="{FF2B5EF4-FFF2-40B4-BE49-F238E27FC236}">
                <a16:creationId xmlns:a16="http://schemas.microsoft.com/office/drawing/2014/main" id="{BCC5F964-6B4B-5567-6607-A957D1E9956C}"/>
              </a:ext>
            </a:extLst>
          </p:cNvPr>
          <p:cNvPicPr>
            <a:picLocks noChangeAspect="1"/>
          </p:cNvPicPr>
          <p:nvPr/>
        </p:nvPicPr>
        <p:blipFill>
          <a:blip r:embed="rId5"/>
          <a:stretch>
            <a:fillRect/>
          </a:stretch>
        </p:blipFill>
        <p:spPr>
          <a:xfrm>
            <a:off x="8879504" y="2065268"/>
            <a:ext cx="2243146" cy="1568802"/>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normAutofit/>
          </a:bodyPr>
          <a:lstStyle/>
          <a:p>
            <a:pPr marL="0" indent="0">
              <a:buNone/>
            </a:pPr>
            <a:r>
              <a:rPr lang="en-US" sz="1800" b="1" dirty="0"/>
              <a:t>Description of the Organization</a:t>
            </a:r>
          </a:p>
          <a:p>
            <a:pPr marL="0" indent="0">
              <a:buNone/>
            </a:pPr>
            <a:r>
              <a:rPr lang="en-US" sz="1800" dirty="0"/>
              <a:t>The </a:t>
            </a:r>
            <a:r>
              <a:rPr lang="en-US" sz="1800" b="1" dirty="0"/>
              <a:t>Ashesi Buddy-Up Program</a:t>
            </a:r>
            <a:r>
              <a:rPr lang="en-US" sz="1800" dirty="0"/>
              <a:t> is an initiative designed to help incoming freshmen at Ashesi University integrate smoothly into the university environment. It pairs </a:t>
            </a:r>
            <a:r>
              <a:rPr lang="en-US" sz="1800" b="1" dirty="0"/>
              <a:t>freshmen</a:t>
            </a:r>
            <a:r>
              <a:rPr lang="en-US" sz="1800" dirty="0"/>
              <a:t> with </a:t>
            </a:r>
            <a:r>
              <a:rPr lang="en-US" sz="1800" b="1" dirty="0"/>
              <a:t>continuing students</a:t>
            </a:r>
            <a:r>
              <a:rPr lang="en-US" sz="1800" dirty="0"/>
              <a:t> (buddies) who can offer guidance, support, and mentorship during the transition into university life.</a:t>
            </a:r>
          </a:p>
          <a:p>
            <a:pPr marL="0" indent="0">
              <a:buNone/>
            </a:pPr>
            <a:r>
              <a:rPr lang="en-US" sz="1800" b="1" dirty="0"/>
              <a:t>Users and Roles:</a:t>
            </a:r>
            <a:endParaRPr lang="en-US" sz="1800" dirty="0"/>
          </a:p>
          <a:p>
            <a:pPr>
              <a:buFont typeface="Arial" panose="020B0604020202020204" pitchFamily="34" charset="0"/>
              <a:buChar char="•"/>
            </a:pPr>
            <a:r>
              <a:rPr lang="en-US" sz="1800" b="1" dirty="0"/>
              <a:t>Freshmen</a:t>
            </a:r>
            <a:r>
              <a:rPr lang="en-US" sz="1800" dirty="0"/>
              <a:t>: Sign up and get paired with a buddy. (mentor). Blog about their experiences and send and receive messages from their buddies.</a:t>
            </a:r>
          </a:p>
          <a:p>
            <a:pPr>
              <a:buFont typeface="Arial" panose="020B0604020202020204" pitchFamily="34" charset="0"/>
              <a:buChar char="•"/>
            </a:pPr>
            <a:r>
              <a:rPr lang="en-US" sz="1800" b="1" dirty="0"/>
              <a:t>Continuing Students</a:t>
            </a:r>
            <a:r>
              <a:rPr lang="en-US" sz="1800" dirty="0"/>
              <a:t>: Act as buddies and mentor up to 3 freshmen. Blog about their experiences and send and receive messages from their buddies. They can also select activities to do with their busied.</a:t>
            </a:r>
          </a:p>
          <a:p>
            <a:pPr>
              <a:buFont typeface="Arial" panose="020B0604020202020204" pitchFamily="34" charset="0"/>
              <a:buChar char="•"/>
            </a:pPr>
            <a:r>
              <a:rPr lang="en-US" sz="1800" b="1" dirty="0"/>
              <a:t>Faculty</a:t>
            </a:r>
            <a:r>
              <a:rPr lang="en-US" sz="1800" dirty="0"/>
              <a:t>: Create activities for the paired buddies and students and provide support.</a:t>
            </a:r>
          </a:p>
          <a:p>
            <a:pPr>
              <a:buFont typeface="Arial" panose="020B0604020202020204" pitchFamily="34" charset="0"/>
              <a:buChar char="•"/>
            </a:pPr>
            <a:r>
              <a:rPr lang="en-US" sz="1800" b="1" dirty="0"/>
              <a:t>Super Admin</a:t>
            </a:r>
            <a:r>
              <a:rPr lang="en-US" sz="1800" dirty="0"/>
              <a:t>: Manage the entire website.</a:t>
            </a: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pPr marL="514350" indent="-514350">
              <a:buAutoNum type="arabicPeriod"/>
            </a:pPr>
            <a:r>
              <a:rPr lang="en-US" dirty="0"/>
              <a:t>Pair freshmen to continuing students as buddies.</a:t>
            </a:r>
          </a:p>
          <a:p>
            <a:pPr marL="514350" indent="-514350">
              <a:buAutoNum type="arabicPeriod"/>
            </a:pPr>
            <a:r>
              <a:rPr lang="en-US" dirty="0"/>
              <a:t>Buddies can message each other.</a:t>
            </a:r>
          </a:p>
          <a:p>
            <a:pPr marL="514350" indent="-514350">
              <a:buAutoNum type="arabicPeriod"/>
            </a:pPr>
            <a:r>
              <a:rPr lang="en-US" dirty="0"/>
              <a:t>The users can blog about anything.</a:t>
            </a:r>
          </a:p>
          <a:p>
            <a:pPr marL="514350" indent="-514350">
              <a:buAutoNum type="arabicPeriod"/>
            </a:pPr>
            <a:r>
              <a:rPr lang="en-US" dirty="0"/>
              <a:t>Faculty creates activities that students will do with their buddies.</a:t>
            </a:r>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a:xfrm>
            <a:off x="2107580" y="365125"/>
            <a:ext cx="4783874" cy="914399"/>
          </a:xfrm>
        </p:spPr>
        <p:txBody>
          <a:bodyPr/>
          <a:lstStyle/>
          <a:p>
            <a:r>
              <a:rPr lang="en-US" dirty="0"/>
              <a:t>	Architecture</a:t>
            </a:r>
          </a:p>
        </p:txBody>
      </p:sp>
      <p:sp>
        <p:nvSpPr>
          <p:cNvPr id="3" name="Content Placeholder 2">
            <a:extLst>
              <a:ext uri="{FF2B5EF4-FFF2-40B4-BE49-F238E27FC236}">
                <a16:creationId xmlns:a16="http://schemas.microsoft.com/office/drawing/2014/main" id="{6BDFB736-92A0-43AE-AB02-51FB31B7614F}"/>
              </a:ext>
            </a:extLst>
          </p:cNvPr>
          <p:cNvSpPr>
            <a:spLocks noGrp="1"/>
          </p:cNvSpPr>
          <p:nvPr>
            <p:ph idx="1"/>
          </p:nvPr>
        </p:nvSpPr>
        <p:spPr>
          <a:xfrm>
            <a:off x="267629" y="1260088"/>
            <a:ext cx="11086171" cy="4916875"/>
          </a:xfrm>
        </p:spPr>
        <p:txBody>
          <a:bodyPr/>
          <a:lstStyle/>
          <a:p>
            <a:pPr marL="0" indent="0">
              <a:buNone/>
            </a:pPr>
            <a:r>
              <a:rPr lang="en-US" dirty="0"/>
              <a:t>                                      HTTP Requests</a:t>
            </a:r>
            <a:br>
              <a:rPr lang="en-US" dirty="0"/>
            </a:br>
            <a:r>
              <a:rPr lang="en-US" dirty="0"/>
              <a:t>                                  </a:t>
            </a:r>
            <a:br>
              <a:rPr lang="en-US" dirty="0"/>
            </a:br>
            <a:br>
              <a:rPr lang="en-US" dirty="0"/>
            </a:br>
            <a:br>
              <a:rPr lang="en-US" dirty="0"/>
            </a:br>
            <a:r>
              <a:rPr lang="en-US" dirty="0"/>
              <a:t>                SQL Queries</a:t>
            </a:r>
          </a:p>
          <a:p>
            <a:pPr marL="0" indent="0">
              <a:buNone/>
            </a:pPr>
            <a:endParaRPr lang="en-US" dirty="0"/>
          </a:p>
          <a:p>
            <a:pPr marL="0" indent="0">
              <a:buNone/>
            </a:pPr>
            <a:endParaRPr lang="en-US" dirty="0"/>
          </a:p>
          <a:p>
            <a:pPr marL="0" indent="0">
              <a:buNone/>
            </a:pPr>
            <a:r>
              <a:rPr lang="en-US" dirty="0"/>
              <a:t>                                   CRUD Operations</a:t>
            </a:r>
          </a:p>
          <a:p>
            <a:pPr marL="0" indent="0">
              <a:buNone/>
            </a:pPr>
            <a:r>
              <a:rPr lang="en-US" dirty="0"/>
              <a:t>                                    SQL Queries</a:t>
            </a:r>
          </a:p>
        </p:txBody>
      </p:sp>
      <p:sp>
        <p:nvSpPr>
          <p:cNvPr id="4" name="Rectangle 3">
            <a:extLst>
              <a:ext uri="{FF2B5EF4-FFF2-40B4-BE49-F238E27FC236}">
                <a16:creationId xmlns:a16="http://schemas.microsoft.com/office/drawing/2014/main" id="{706F8F2E-2760-E88D-9F2C-7119EBCB9D0C}"/>
              </a:ext>
            </a:extLst>
          </p:cNvPr>
          <p:cNvSpPr/>
          <p:nvPr/>
        </p:nvSpPr>
        <p:spPr>
          <a:xfrm>
            <a:off x="381000" y="1359694"/>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Front end: HTML, CSS, JavaScript.</a:t>
            </a:r>
          </a:p>
        </p:txBody>
      </p:sp>
      <p:cxnSp>
        <p:nvCxnSpPr>
          <p:cNvPr id="6" name="Straight Arrow Connector 5">
            <a:extLst>
              <a:ext uri="{FF2B5EF4-FFF2-40B4-BE49-F238E27FC236}">
                <a16:creationId xmlns:a16="http://schemas.microsoft.com/office/drawing/2014/main" id="{59D79E3D-959B-4CFD-C1EC-FFBFC6AD83C6}"/>
              </a:ext>
            </a:extLst>
          </p:cNvPr>
          <p:cNvCxnSpPr>
            <a:cxnSpLocks/>
          </p:cNvCxnSpPr>
          <p:nvPr/>
        </p:nvCxnSpPr>
        <p:spPr>
          <a:xfrm flipH="1">
            <a:off x="3055434" y="1854994"/>
            <a:ext cx="3212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F37C8F-6C4F-FB4B-1C2D-E66F3B8A2452}"/>
              </a:ext>
            </a:extLst>
          </p:cNvPr>
          <p:cNvSpPr/>
          <p:nvPr/>
        </p:nvSpPr>
        <p:spPr>
          <a:xfrm>
            <a:off x="6267450" y="1397794"/>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Backend: PHP</a:t>
            </a:r>
          </a:p>
        </p:txBody>
      </p:sp>
      <p:sp>
        <p:nvSpPr>
          <p:cNvPr id="14" name="Rectangle 13">
            <a:extLst>
              <a:ext uri="{FF2B5EF4-FFF2-40B4-BE49-F238E27FC236}">
                <a16:creationId xmlns:a16="http://schemas.microsoft.com/office/drawing/2014/main" id="{BA09517C-E98D-A897-2BF3-5D258DA7D8A8}"/>
              </a:ext>
            </a:extLst>
          </p:cNvPr>
          <p:cNvSpPr/>
          <p:nvPr/>
        </p:nvSpPr>
        <p:spPr>
          <a:xfrm>
            <a:off x="381000" y="4322956"/>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MySQL Database </a:t>
            </a:r>
          </a:p>
          <a:p>
            <a:r>
              <a:rPr lang="en-US" sz="1200" dirty="0"/>
              <a:t>Data storage.</a:t>
            </a:r>
          </a:p>
        </p:txBody>
      </p:sp>
      <p:sp>
        <p:nvSpPr>
          <p:cNvPr id="15" name="Rectangle 14">
            <a:extLst>
              <a:ext uri="{FF2B5EF4-FFF2-40B4-BE49-F238E27FC236}">
                <a16:creationId xmlns:a16="http://schemas.microsoft.com/office/drawing/2014/main" id="{646C11D5-66D4-7F08-EAE4-31D7B16ADFC0}"/>
              </a:ext>
            </a:extLst>
          </p:cNvPr>
          <p:cNvSpPr/>
          <p:nvPr/>
        </p:nvSpPr>
        <p:spPr>
          <a:xfrm>
            <a:off x="6267450" y="4322956"/>
            <a:ext cx="2674434" cy="914400"/>
          </a:xfrm>
          <a:prstGeom prst="rect">
            <a:avLst/>
          </a:prstGeom>
          <a:solidFill>
            <a:schemeClr val="tx2"/>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MySQL Database</a:t>
            </a:r>
          </a:p>
          <a:p>
            <a:r>
              <a:rPr lang="en-US" sz="1200" dirty="0"/>
              <a:t>Data storage</a:t>
            </a:r>
          </a:p>
        </p:txBody>
      </p:sp>
      <p:cxnSp>
        <p:nvCxnSpPr>
          <p:cNvPr id="16" name="Straight Arrow Connector 15">
            <a:extLst>
              <a:ext uri="{FF2B5EF4-FFF2-40B4-BE49-F238E27FC236}">
                <a16:creationId xmlns:a16="http://schemas.microsoft.com/office/drawing/2014/main" id="{FC653C11-D26B-6B0D-6321-792D49A225E9}"/>
              </a:ext>
            </a:extLst>
          </p:cNvPr>
          <p:cNvCxnSpPr>
            <a:cxnSpLocks/>
          </p:cNvCxnSpPr>
          <p:nvPr/>
        </p:nvCxnSpPr>
        <p:spPr>
          <a:xfrm>
            <a:off x="1504950" y="2274094"/>
            <a:ext cx="0" cy="204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A331BF-E5E9-93A1-7BEB-6FDB510FA333}"/>
              </a:ext>
            </a:extLst>
          </p:cNvPr>
          <p:cNvCxnSpPr>
            <a:cxnSpLocks/>
          </p:cNvCxnSpPr>
          <p:nvPr/>
        </p:nvCxnSpPr>
        <p:spPr>
          <a:xfrm>
            <a:off x="7604667" y="2312194"/>
            <a:ext cx="0" cy="20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119578-02E5-B159-1E97-6DEAAA074F15}"/>
              </a:ext>
            </a:extLst>
          </p:cNvPr>
          <p:cNvCxnSpPr>
            <a:cxnSpLocks/>
            <a:stCxn id="14" idx="3"/>
            <a:endCxn id="15" idx="1"/>
          </p:cNvCxnSpPr>
          <p:nvPr/>
        </p:nvCxnSpPr>
        <p:spPr>
          <a:xfrm>
            <a:off x="3055434" y="4780156"/>
            <a:ext cx="32120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1ADF-5946-7C3C-4D97-4AEC67CAF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409C7-7AF8-B7F2-E392-B4DE1722322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53B63587-0B79-5698-72F1-315CAE8ED702}"/>
              </a:ext>
            </a:extLst>
          </p:cNvPr>
          <p:cNvSpPr>
            <a:spLocks noGrp="1"/>
          </p:cNvSpPr>
          <p:nvPr>
            <p:ph idx="1"/>
          </p:nvPr>
        </p:nvSpPr>
        <p:spPr/>
        <p:txBody>
          <a:bodyPr/>
          <a:lstStyle/>
          <a:p>
            <a:pPr marL="514350" indent="-514350">
              <a:buAutoNum type="arabicPeriod"/>
            </a:pPr>
            <a:r>
              <a:rPr lang="en-US" dirty="0" err="1"/>
              <a:t>Website:</a:t>
            </a:r>
            <a:r>
              <a:rPr lang="en-US" dirty="0" err="1">
                <a:hlinkClick r:id="rId2"/>
              </a:rPr>
              <a:t>Ashesi</a:t>
            </a:r>
            <a:r>
              <a:rPr lang="en-US" dirty="0">
                <a:hlinkClick r:id="rId2"/>
              </a:rPr>
              <a:t> Buddy-Up Program</a:t>
            </a:r>
            <a:endParaRPr lang="en-US" dirty="0"/>
          </a:p>
          <a:p>
            <a:pPr marL="514350" indent="-514350">
              <a:buAutoNum type="arabicPeriod"/>
            </a:pPr>
            <a:r>
              <a:rPr lang="en-US" dirty="0"/>
              <a:t>GitHub</a:t>
            </a:r>
            <a:r>
              <a:rPr lang="en-US"/>
              <a:t>: </a:t>
            </a:r>
            <a:r>
              <a:rPr lang="en-US">
                <a:hlinkClick r:id="rId3"/>
              </a:rPr>
              <a:t>https://github.com/Puritymoraa/ASHESI-BUDDY-UP-PLATFORM</a:t>
            </a:r>
            <a:endParaRPr lang="en-US" dirty="0"/>
          </a:p>
          <a:p>
            <a:pPr marL="514350" indent="-514350">
              <a:buAutoNum type="arabicPeriod"/>
            </a:pPr>
            <a:r>
              <a:rPr lang="en-US" dirty="0"/>
              <a:t>Demo video: </a:t>
            </a:r>
            <a:r>
              <a:rPr lang="en-US" dirty="0">
                <a:hlinkClick r:id="rId4"/>
              </a:rPr>
              <a:t>https://youtu.be/8B_OcZ1SFHY</a:t>
            </a:r>
            <a:endParaRPr lang="en-US" dirty="0"/>
          </a:p>
          <a:p>
            <a:pPr marL="514350" indent="-514350">
              <a:buAutoNum type="arabicPeriod"/>
            </a:pPr>
            <a:endParaRPr lang="en-US" dirty="0"/>
          </a:p>
        </p:txBody>
      </p:sp>
    </p:spTree>
    <p:extLst>
      <p:ext uri="{BB962C8B-B14F-4D97-AF65-F5344CB8AC3E}">
        <p14:creationId xmlns:p14="http://schemas.microsoft.com/office/powerpoint/2010/main" val="157506282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1612</TotalTime>
  <Words>430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Purity Moraa Kinaro</vt:lpstr>
      <vt:lpstr>Purity is developing a data-powered website to help the Office of Diversity and International Programs solve the Ashesi Buddy-up pairing system. </vt:lpstr>
      <vt:lpstr>PowerPoint Presentation</vt:lpstr>
      <vt:lpstr>User / Customer</vt:lpstr>
      <vt:lpstr>Main Functions of the Website</vt:lpstr>
      <vt:lpstr> Architecture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Purity  Moraa</cp:lastModifiedBy>
  <cp:revision>21</cp:revision>
  <dcterms:created xsi:type="dcterms:W3CDTF">2020-09-23T20:07:55Z</dcterms:created>
  <dcterms:modified xsi:type="dcterms:W3CDTF">2024-12-18T00:15:50Z</dcterms:modified>
</cp:coreProperties>
</file>