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8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45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99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7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9F95B-4E4D-3805-7AD9-EF48FCD26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3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A7EC82-B41E-B32E-438A-408F19864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8613" y="4468031"/>
            <a:ext cx="3292853" cy="2583264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Nome: Daniel Felipe </a:t>
            </a:r>
          </a:p>
          <a:p>
            <a:pPr algn="just"/>
            <a:r>
              <a:rPr lang="en-US" sz="1800" dirty="0"/>
              <a:t>Nome: Gabriel Régio </a:t>
            </a:r>
          </a:p>
          <a:p>
            <a:pPr algn="just"/>
            <a:r>
              <a:rPr lang="en-US" sz="1800" dirty="0"/>
              <a:t>Nome: Marcelo Fonseca </a:t>
            </a:r>
          </a:p>
          <a:p>
            <a:pPr algn="just"/>
            <a:r>
              <a:rPr lang="en-US" sz="1800" dirty="0"/>
              <a:t>Nome: Thiago </a:t>
            </a:r>
          </a:p>
          <a:p>
            <a:pPr algn="just"/>
            <a:r>
              <a:rPr lang="en-US" sz="1800" dirty="0"/>
              <a:t>Nome: Michael Jesus </a:t>
            </a:r>
          </a:p>
          <a:p>
            <a:pPr algn="just"/>
            <a:r>
              <a:rPr lang="en-US" sz="1800" dirty="0"/>
              <a:t>Nome: Leonardo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0924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E2FB3-BB3D-4A25-8678-625D8C8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8" y="157869"/>
            <a:ext cx="3228370" cy="559308"/>
          </a:xfrm>
        </p:spPr>
        <p:txBody>
          <a:bodyPr>
            <a:normAutofit fontScale="90000"/>
          </a:bodyPr>
          <a:lstStyle/>
          <a:p>
            <a:r>
              <a:rPr lang="pt-BR" dirty="0"/>
              <a:t>DESENHOS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C98425-A48A-44F9-9199-F92F3567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06" y="717177"/>
            <a:ext cx="5200935" cy="42903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B4FE8B-5195-4E9D-886A-0F4B6FBF2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10" y="1424446"/>
            <a:ext cx="5983631" cy="40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4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D76A6C5-BE6E-4F07-A2F3-2D7B3D43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18" y="157869"/>
            <a:ext cx="3228370" cy="559308"/>
          </a:xfrm>
        </p:spPr>
        <p:txBody>
          <a:bodyPr>
            <a:normAutofit fontScale="90000"/>
          </a:bodyPr>
          <a:lstStyle/>
          <a:p>
            <a:r>
              <a:rPr lang="pt-BR" dirty="0"/>
              <a:t>DESENHOS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F39454-8BB7-46E2-AFB6-7619C5694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72" y="717177"/>
            <a:ext cx="5263230" cy="47961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7BF628C-4D84-467F-9A32-F08365F2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556" y="717177"/>
            <a:ext cx="4613663" cy="46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2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A95C1-CB8A-E239-AA9D-813EAEFD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21" y="132915"/>
            <a:ext cx="3020980" cy="575297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Simulação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BA4DCA-1951-72A4-3425-78C731C6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88" y="1459023"/>
            <a:ext cx="2304533" cy="48994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247CC2-8A1D-CB07-62C7-8FCD162E9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356" y="1459023"/>
            <a:ext cx="6438118" cy="489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7C950-0FAF-D7B6-E3AC-AB207441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36" y="188367"/>
            <a:ext cx="2869135" cy="528809"/>
          </a:xfrm>
        </p:spPr>
        <p:txBody>
          <a:bodyPr>
            <a:normAutofit fontScale="90000"/>
          </a:bodyPr>
          <a:lstStyle/>
          <a:p>
            <a:r>
              <a:rPr lang="en-US" dirty="0"/>
              <a:t> SIMULAÇÃO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2192F1-2505-90C6-A703-184BB9F9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1" y="1569927"/>
            <a:ext cx="5448611" cy="46547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BC3ADC-BDCD-B0AD-0EEC-A91FE386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67" y="1569927"/>
            <a:ext cx="5448611" cy="46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28164-95CB-4E63-A8BA-BFCD65E1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83" y="175797"/>
            <a:ext cx="3219405" cy="613096"/>
          </a:xfrm>
        </p:spPr>
        <p:txBody>
          <a:bodyPr>
            <a:normAutofit fontScale="90000"/>
          </a:bodyPr>
          <a:lstStyle/>
          <a:p>
            <a:r>
              <a:rPr lang="pt-BR" dirty="0"/>
              <a:t>CRONOGRAMA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7C2B0-D181-4100-AD9B-4C876480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828576"/>
            <a:ext cx="842127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4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9A22B-6FAE-670F-8DFD-3C5D0431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4497" y="2834640"/>
            <a:ext cx="1543005" cy="1188720"/>
          </a:xfrm>
        </p:spPr>
        <p:txBody>
          <a:bodyPr/>
          <a:lstStyle/>
          <a:p>
            <a:pPr algn="ctr"/>
            <a:r>
              <a:rPr lang="en-US" dirty="0"/>
              <a:t>Fim!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8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48</TotalTime>
  <Words>32</Words>
  <Application>Microsoft Office PowerPoint</Application>
  <PresentationFormat>Grand écran</PresentationFormat>
  <Paragraphs>13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Tipo de Madeira</vt:lpstr>
      <vt:lpstr>SPRINT 3</vt:lpstr>
      <vt:lpstr>DESENHOS</vt:lpstr>
      <vt:lpstr>DESENHOS</vt:lpstr>
      <vt:lpstr>Simulação </vt:lpstr>
      <vt:lpstr> SIMULAÇÃO </vt:lpstr>
      <vt:lpstr>CRONOGRAMA</vt:lpstr>
      <vt:lpstr>Fim!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GABRIEL REGIO DA CRUZ</dc:creator>
  <cp:lastModifiedBy>Daniel Felipe</cp:lastModifiedBy>
  <cp:revision>7</cp:revision>
  <dcterms:created xsi:type="dcterms:W3CDTF">2025-05-27T19:26:05Z</dcterms:created>
  <dcterms:modified xsi:type="dcterms:W3CDTF">2025-06-03T02:28:38Z</dcterms:modified>
</cp:coreProperties>
</file>