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1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3E43-ABBD-4CD8-9C2F-0F0F8605EA42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1CA5-125C-4227-B1D0-08481A612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02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3E43-ABBD-4CD8-9C2F-0F0F8605EA42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1CA5-125C-4227-B1D0-08481A612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1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3E43-ABBD-4CD8-9C2F-0F0F8605EA42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1CA5-125C-4227-B1D0-08481A612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70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3E43-ABBD-4CD8-9C2F-0F0F8605EA42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1CA5-125C-4227-B1D0-08481A6127F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4851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3E43-ABBD-4CD8-9C2F-0F0F8605EA42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1CA5-125C-4227-B1D0-08481A612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06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3E43-ABBD-4CD8-9C2F-0F0F8605EA42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1CA5-125C-4227-B1D0-08481A612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94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3E43-ABBD-4CD8-9C2F-0F0F8605EA42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1CA5-125C-4227-B1D0-08481A612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24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3E43-ABBD-4CD8-9C2F-0F0F8605EA42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1CA5-125C-4227-B1D0-08481A612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201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3E43-ABBD-4CD8-9C2F-0F0F8605EA42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1CA5-125C-4227-B1D0-08481A612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56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3E43-ABBD-4CD8-9C2F-0F0F8605EA42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1CA5-125C-4227-B1D0-08481A612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36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3E43-ABBD-4CD8-9C2F-0F0F8605EA42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1CA5-125C-4227-B1D0-08481A612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67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3E43-ABBD-4CD8-9C2F-0F0F8605EA42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1CA5-125C-4227-B1D0-08481A612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59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3E43-ABBD-4CD8-9C2F-0F0F8605EA42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1CA5-125C-4227-B1D0-08481A612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72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3E43-ABBD-4CD8-9C2F-0F0F8605EA42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1CA5-125C-4227-B1D0-08481A612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2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3E43-ABBD-4CD8-9C2F-0F0F8605EA42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1CA5-125C-4227-B1D0-08481A612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49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3E43-ABBD-4CD8-9C2F-0F0F8605EA42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1CA5-125C-4227-B1D0-08481A612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20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3E43-ABBD-4CD8-9C2F-0F0F8605EA42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1CA5-125C-4227-B1D0-08481A612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00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9143E43-ABBD-4CD8-9C2F-0F0F8605EA42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71CA5-125C-4227-B1D0-08481A612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33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-459382"/>
            <a:ext cx="8825658" cy="4130045"/>
          </a:xfrm>
        </p:spPr>
        <p:txBody>
          <a:bodyPr/>
          <a:lstStyle/>
          <a:p>
            <a:r>
              <a:rPr lang="en-GB" sz="5400" b="1" dirty="0"/>
              <a:t>Accuracy analysis </a:t>
            </a:r>
            <a:r>
              <a:rPr lang="en-GB" sz="5400" dirty="0"/>
              <a:t>using Fashion MNIST dataset</a:t>
            </a:r>
            <a:br>
              <a:rPr lang="en-GB" sz="2800" dirty="0"/>
            </a:br>
            <a:br>
              <a:rPr lang="en-GB" sz="2800" dirty="0"/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7572" y="2847703"/>
            <a:ext cx="9778656" cy="2521131"/>
          </a:xfrm>
        </p:spPr>
        <p:txBody>
          <a:bodyPr>
            <a:normAutofit/>
          </a:bodyPr>
          <a:lstStyle/>
          <a:p>
            <a:r>
              <a:rPr lang="en-US" dirty="0"/>
              <a:t>     SUMMER INTERNSHIP PROGRAM</a:t>
            </a:r>
          </a:p>
          <a:p>
            <a:r>
              <a:rPr lang="en-US" dirty="0"/>
              <a:t>														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19349" y="3931920"/>
            <a:ext cx="1952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Team Name-</a:t>
            </a:r>
          </a:p>
          <a:p>
            <a:r>
              <a:rPr lang="en-US" dirty="0"/>
              <a:t>Code Avengers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52207" y="3990422"/>
            <a:ext cx="207140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Team Members:</a:t>
            </a:r>
            <a:endParaRPr lang="en-US" dirty="0"/>
          </a:p>
          <a:p>
            <a:r>
              <a:rPr lang="en-US" dirty="0"/>
              <a:t>K. SAI KUMAR</a:t>
            </a:r>
          </a:p>
          <a:p>
            <a:r>
              <a:rPr lang="en-US" dirty="0"/>
              <a:t>D. AKHIL KUMAR</a:t>
            </a:r>
          </a:p>
          <a:p>
            <a:r>
              <a:rPr lang="en-US" dirty="0"/>
              <a:t>Y.PAVAN KUMAR</a:t>
            </a:r>
          </a:p>
          <a:p>
            <a:r>
              <a:rPr lang="en-US" dirty="0"/>
              <a:t>CH.HARI PRIYA</a:t>
            </a:r>
          </a:p>
          <a:p>
            <a:r>
              <a:rPr lang="en-US" dirty="0"/>
              <a:t>G.SUNIL KUMAR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85066" y="3938171"/>
            <a:ext cx="176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Submitted to:</a:t>
            </a:r>
          </a:p>
          <a:p>
            <a:r>
              <a:rPr lang="en-US" dirty="0"/>
              <a:t>Miss. Deepika </a:t>
            </a:r>
          </a:p>
        </p:txBody>
      </p:sp>
    </p:spTree>
    <p:extLst>
      <p:ext uri="{BB962C8B-B14F-4D97-AF65-F5344CB8AC3E}">
        <p14:creationId xmlns:p14="http://schemas.microsoft.com/office/powerpoint/2010/main" val="341078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92" y="635598"/>
            <a:ext cx="9404723" cy="1400530"/>
          </a:xfrm>
        </p:spPr>
        <p:txBody>
          <a:bodyPr/>
          <a:lstStyle/>
          <a:p>
            <a:r>
              <a:rPr lang="en-US" dirty="0"/>
              <a:t>Building The Artificial Neural Networks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92" y="2428013"/>
            <a:ext cx="10571079" cy="2104798"/>
          </a:xfrm>
        </p:spPr>
      </p:pic>
    </p:spTree>
    <p:extLst>
      <p:ext uri="{BB962C8B-B14F-4D97-AF65-F5344CB8AC3E}">
        <p14:creationId xmlns:p14="http://schemas.microsoft.com/office/powerpoint/2010/main" val="1512117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225" y="191461"/>
            <a:ext cx="9404723" cy="1400530"/>
          </a:xfrm>
        </p:spPr>
        <p:txBody>
          <a:bodyPr/>
          <a:lstStyle/>
          <a:p>
            <a:r>
              <a:rPr lang="en-US" dirty="0"/>
              <a:t>Compiling, Fitting and Evaluating the Model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25" y="1735683"/>
            <a:ext cx="9634358" cy="150390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25" y="3566160"/>
            <a:ext cx="9634359" cy="210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003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52026"/>
            <a:ext cx="9404723" cy="4805083"/>
          </a:xfrm>
        </p:spPr>
        <p:txBody>
          <a:bodyPr/>
          <a:lstStyle/>
          <a:p>
            <a:r>
              <a:rPr lang="en-US" dirty="0"/>
              <a:t>In this model we are close enough to successfully predict the quality of fashion Mnist dataset.</a:t>
            </a:r>
          </a:p>
          <a:p>
            <a:r>
              <a:rPr lang="en-US" dirty="0"/>
              <a:t>We got accuracy of 94.87% with ANN and 92.74% with CNN that can be predict the 100% Accuracy.</a:t>
            </a:r>
          </a:p>
          <a:p>
            <a:r>
              <a:rPr lang="en-US" dirty="0"/>
              <a:t>Artificial Intelligence overall is very powerful tool to revolutionize the way things work.</a:t>
            </a:r>
          </a:p>
          <a:p>
            <a:r>
              <a:rPr lang="en-US" dirty="0"/>
              <a:t>So finally we conclude that Artificial Neural Network is best way to predict the fashion Mnist dataset.</a:t>
            </a:r>
          </a:p>
        </p:txBody>
      </p:sp>
    </p:spTree>
    <p:extLst>
      <p:ext uri="{BB962C8B-B14F-4D97-AF65-F5344CB8AC3E}">
        <p14:creationId xmlns:p14="http://schemas.microsoft.com/office/powerpoint/2010/main" val="1608331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809" y="1605976"/>
            <a:ext cx="9404723" cy="140053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Thank You</a:t>
            </a:r>
            <a:br>
              <a:rPr lang="en-US" dirty="0">
                <a:solidFill>
                  <a:srgbClr val="FFFF00"/>
                </a:solidFill>
              </a:rPr>
            </a:b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24653" y="3335127"/>
            <a:ext cx="4263007" cy="3172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B0F0"/>
                </a:solidFill>
              </a:rPr>
              <a:t>Presented By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B0F0"/>
                </a:solidFill>
              </a:rPr>
              <a:t>Code Avengers.</a:t>
            </a:r>
          </a:p>
        </p:txBody>
      </p:sp>
    </p:spTree>
    <p:extLst>
      <p:ext uri="{BB962C8B-B14F-4D97-AF65-F5344CB8AC3E}">
        <p14:creationId xmlns:p14="http://schemas.microsoft.com/office/powerpoint/2010/main" val="134572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29" y="1412838"/>
            <a:ext cx="8946541" cy="3198351"/>
          </a:xfrm>
        </p:spPr>
        <p:txBody>
          <a:bodyPr/>
          <a:lstStyle/>
          <a:p>
            <a:pPr fontAlgn="base"/>
            <a:r>
              <a:rPr lang="en-GB" dirty="0"/>
              <a:t>In this project we are going to calculate Accuracy and losses of Fashion Mnist dataset using Neural Networks.</a:t>
            </a:r>
            <a:endParaRPr lang="en-GB" b="1" dirty="0"/>
          </a:p>
          <a:p>
            <a:r>
              <a:rPr lang="en-GB" dirty="0"/>
              <a:t>We use python for get the accuracy and loss.</a:t>
            </a:r>
          </a:p>
          <a:p>
            <a:r>
              <a:rPr lang="en-GB" dirty="0"/>
              <a:t>Convolutional Neural Networks and Artificial Neural Network were designed to map image data to an output variable. </a:t>
            </a:r>
          </a:p>
          <a:p>
            <a:r>
              <a:rPr lang="en-GB" dirty="0"/>
              <a:t>They have proven so effective that they are the go-to method for any type of prediction problem involving image data as an input.</a:t>
            </a: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088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090" y="626261"/>
            <a:ext cx="9404723" cy="1400530"/>
          </a:xfrm>
        </p:spPr>
        <p:txBody>
          <a:bodyPr/>
          <a:lstStyle/>
          <a:p>
            <a:r>
              <a:rPr lang="en-US" dirty="0"/>
              <a:t>Objective: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090" y="2026791"/>
            <a:ext cx="8946541" cy="4195481"/>
          </a:xfrm>
        </p:spPr>
        <p:txBody>
          <a:bodyPr/>
          <a:lstStyle/>
          <a:p>
            <a:r>
              <a:rPr lang="en-GB" dirty="0"/>
              <a:t>The Fashion MNIST training set contains</a:t>
            </a:r>
            <a:r>
              <a:rPr lang="en-GB" b="1" dirty="0"/>
              <a:t> 60,000</a:t>
            </a:r>
            <a:r>
              <a:rPr lang="en-GB" dirty="0"/>
              <a:t> examples, and the test set contains </a:t>
            </a:r>
            <a:r>
              <a:rPr lang="en-GB" b="1" dirty="0"/>
              <a:t>10,000 </a:t>
            </a:r>
            <a:r>
              <a:rPr lang="en-GB" dirty="0"/>
              <a:t>examples. </a:t>
            </a:r>
          </a:p>
          <a:p>
            <a:r>
              <a:rPr lang="en-GB" dirty="0"/>
              <a:t>The main goal of Fashion MNIST is to serve as a drop-in replacement for the original MNIST.</a:t>
            </a:r>
          </a:p>
          <a:p>
            <a:r>
              <a:rPr lang="en-GB" dirty="0"/>
              <a:t>To fit the dataset into the best model.</a:t>
            </a:r>
          </a:p>
          <a:p>
            <a:r>
              <a:rPr lang="en-GB" dirty="0"/>
              <a:t>To predict which classification the input given by the user belongs to </a:t>
            </a:r>
          </a:p>
          <a:p>
            <a:r>
              <a:rPr lang="en-GB" dirty="0"/>
              <a:t>Finally to make the user-interface for easy use of the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434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91215"/>
            <a:ext cx="8946541" cy="419548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Operating System: Artificial Intelligence is platform Independent, it can be accessed on Android, Windows ,Linux or any other OS the user wishes to open.</a:t>
            </a:r>
          </a:p>
          <a:p>
            <a:r>
              <a:rPr lang="en-US" dirty="0"/>
              <a:t>Programming Languages: Python</a:t>
            </a:r>
          </a:p>
          <a:p>
            <a:r>
              <a:rPr lang="en-US" dirty="0"/>
              <a:t>Tools: The tools used to create the project is:</a:t>
            </a:r>
          </a:p>
          <a:p>
            <a:pPr lvl="1"/>
            <a:r>
              <a:rPr lang="en-US" dirty="0"/>
              <a:t>Jupyter Notebook</a:t>
            </a:r>
          </a:p>
          <a:p>
            <a:pPr lvl="1"/>
            <a:r>
              <a:rPr lang="en-US" dirty="0"/>
              <a:t>Anaconda Navigator</a:t>
            </a:r>
          </a:p>
          <a:p>
            <a:r>
              <a:rPr lang="en-US" dirty="0"/>
              <a:t>Packages:</a:t>
            </a:r>
          </a:p>
          <a:p>
            <a:pPr lvl="1"/>
            <a:r>
              <a:rPr lang="en-US" dirty="0" err="1"/>
              <a:t>Tensorflow</a:t>
            </a:r>
            <a:endParaRPr lang="en-US" dirty="0"/>
          </a:p>
          <a:p>
            <a:pPr lvl="1"/>
            <a:r>
              <a:rPr lang="en-US" dirty="0"/>
              <a:t>Keras</a:t>
            </a:r>
          </a:p>
          <a:p>
            <a:pPr lvl="1"/>
            <a:r>
              <a:rPr lang="en-US" dirty="0"/>
              <a:t>Matplotlib</a:t>
            </a:r>
          </a:p>
          <a:p>
            <a:pPr lvl="1"/>
            <a:r>
              <a:rPr lang="en-US" dirty="0"/>
              <a:t>Numpy</a:t>
            </a:r>
          </a:p>
        </p:txBody>
      </p:sp>
    </p:spTree>
    <p:extLst>
      <p:ext uri="{BB962C8B-B14F-4D97-AF65-F5344CB8AC3E}">
        <p14:creationId xmlns:p14="http://schemas.microsoft.com/office/powerpoint/2010/main" val="2775624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137" y="465781"/>
            <a:ext cx="9404723" cy="1400530"/>
          </a:xfrm>
        </p:spPr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137" y="1347523"/>
            <a:ext cx="10659292" cy="494877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use a dataset containing different fashion images</a:t>
            </a:r>
          </a:p>
          <a:p>
            <a:r>
              <a:rPr lang="en-US" dirty="0"/>
              <a:t>In this dataset contains 10 types of fashion products</a:t>
            </a:r>
          </a:p>
          <a:p>
            <a:r>
              <a:rPr lang="en-US" dirty="0"/>
              <a:t>The ten fashion class labels are</a:t>
            </a:r>
          </a:p>
          <a:p>
            <a:pPr lvl="1"/>
            <a:r>
              <a:rPr lang="en-US" dirty="0"/>
              <a:t>T-shirt/top</a:t>
            </a:r>
          </a:p>
          <a:p>
            <a:pPr lvl="1"/>
            <a:r>
              <a:rPr lang="en-US" dirty="0"/>
              <a:t>Trouser/pants</a:t>
            </a:r>
          </a:p>
          <a:p>
            <a:pPr lvl="1"/>
            <a:r>
              <a:rPr lang="en-US" dirty="0"/>
              <a:t>Pullover shirt</a:t>
            </a:r>
          </a:p>
          <a:p>
            <a:pPr lvl="1"/>
            <a:r>
              <a:rPr lang="en-US" dirty="0"/>
              <a:t>Dress</a:t>
            </a:r>
          </a:p>
          <a:p>
            <a:pPr lvl="1"/>
            <a:r>
              <a:rPr lang="en-US" dirty="0"/>
              <a:t>Coat</a:t>
            </a:r>
          </a:p>
          <a:p>
            <a:pPr lvl="1"/>
            <a:r>
              <a:rPr lang="en-US" dirty="0"/>
              <a:t>Sandal</a:t>
            </a:r>
          </a:p>
          <a:p>
            <a:pPr lvl="1"/>
            <a:r>
              <a:rPr lang="en-US" dirty="0"/>
              <a:t>Shirt</a:t>
            </a:r>
          </a:p>
          <a:p>
            <a:pPr lvl="1"/>
            <a:r>
              <a:rPr lang="en-US" dirty="0"/>
              <a:t>Sneaker</a:t>
            </a:r>
          </a:p>
          <a:p>
            <a:pPr lvl="1"/>
            <a:r>
              <a:rPr lang="en-US" dirty="0"/>
              <a:t>Bag</a:t>
            </a:r>
          </a:p>
          <a:p>
            <a:pPr lvl="1"/>
            <a:r>
              <a:rPr lang="en-US" dirty="0"/>
              <a:t>Ankle boot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18" y="1866311"/>
            <a:ext cx="3696254" cy="393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355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04278"/>
            <a:ext cx="10992895" cy="5066339"/>
          </a:xfrm>
        </p:spPr>
        <p:txBody>
          <a:bodyPr/>
          <a:lstStyle/>
          <a:p>
            <a:r>
              <a:rPr lang="en-GB" dirty="0"/>
              <a:t>A Neural Network is a network or circuit of neurons, or in a modern sense, an artificial neural network,</a:t>
            </a:r>
          </a:p>
          <a:p>
            <a:r>
              <a:rPr lang="en-GB" dirty="0"/>
              <a:t>composed of artificial neurons or nodes for solving Artificial Intelligence (AI) problems.</a:t>
            </a:r>
          </a:p>
          <a:p>
            <a:r>
              <a:rPr lang="en-GB" dirty="0"/>
              <a:t>The  layers used in the data modelling are</a:t>
            </a:r>
          </a:p>
          <a:p>
            <a:pPr lvl="1"/>
            <a:r>
              <a:rPr lang="en-US" dirty="0"/>
              <a:t>Convolutional layer </a:t>
            </a:r>
          </a:p>
          <a:p>
            <a:pPr lvl="1"/>
            <a:r>
              <a:rPr lang="en-US" dirty="0"/>
              <a:t>Pooling layers</a:t>
            </a:r>
          </a:p>
          <a:p>
            <a:pPr lvl="1"/>
            <a:r>
              <a:rPr lang="en-US" dirty="0"/>
              <a:t>Fully connected layers</a:t>
            </a:r>
            <a:endParaRPr lang="en-GB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254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649" y="0"/>
            <a:ext cx="9404723" cy="1400530"/>
          </a:xfrm>
        </p:spPr>
        <p:txBody>
          <a:bodyPr/>
          <a:lstStyle/>
          <a:p>
            <a:r>
              <a:rPr lang="en-US" dirty="0"/>
              <a:t>Process</a:t>
            </a:r>
            <a:br>
              <a:rPr lang="en-US" dirty="0"/>
            </a:br>
            <a:r>
              <a:rPr lang="en-US" dirty="0"/>
              <a:t>Loading the Fashion Mnist dataset display the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19" y="1400530"/>
            <a:ext cx="9454441" cy="10205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19" y="2565172"/>
            <a:ext cx="8946541" cy="417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723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043" y="165335"/>
            <a:ext cx="9869488" cy="1400530"/>
          </a:xfrm>
        </p:spPr>
        <p:txBody>
          <a:bodyPr/>
          <a:lstStyle/>
          <a:p>
            <a:r>
              <a:rPr lang="en-US" dirty="0"/>
              <a:t>Building The Convolutional Neural Networks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1" y="1565865"/>
            <a:ext cx="9180252" cy="4864495"/>
          </a:xfrm>
        </p:spPr>
      </p:pic>
    </p:spTree>
    <p:extLst>
      <p:ext uri="{BB962C8B-B14F-4D97-AF65-F5344CB8AC3E}">
        <p14:creationId xmlns:p14="http://schemas.microsoft.com/office/powerpoint/2010/main" val="762589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769" y="178398"/>
            <a:ext cx="9404723" cy="1400530"/>
          </a:xfrm>
        </p:spPr>
        <p:txBody>
          <a:bodyPr/>
          <a:lstStyle/>
          <a:p>
            <a:r>
              <a:rPr lang="en-US" dirty="0"/>
              <a:t>Compiling, Fitting and Evaluating the Model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43" y="1578928"/>
            <a:ext cx="10074416" cy="99717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43" y="2681053"/>
            <a:ext cx="10074416" cy="17864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43" y="4572446"/>
            <a:ext cx="10074416" cy="164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3319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0</TotalTime>
  <Words>379</Words>
  <Application>Microsoft Office PowerPoint</Application>
  <PresentationFormat>Widescreen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Accuracy analysis using Fashion MNIST dataset  </vt:lpstr>
      <vt:lpstr>Introduction: </vt:lpstr>
      <vt:lpstr>Objective:</vt:lpstr>
      <vt:lpstr>Technologies Used:</vt:lpstr>
      <vt:lpstr>Data Set</vt:lpstr>
      <vt:lpstr>Methodology</vt:lpstr>
      <vt:lpstr>Process Loading the Fashion Mnist dataset display the image  </vt:lpstr>
      <vt:lpstr>Building The Convolutional Neural Networks</vt:lpstr>
      <vt:lpstr>Compiling, Fitting and Evaluating the Model</vt:lpstr>
      <vt:lpstr>Building The Artificial Neural Networks</vt:lpstr>
      <vt:lpstr>Compiling, Fitting and Evaluating the Model</vt:lpstr>
      <vt:lpstr>Conclusion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Accuracy analysis using Fashion MNIST dataset</dc:title>
  <dc:creator>Pavan Kumar Yadalla</dc:creator>
  <cp:lastModifiedBy>sai kumar</cp:lastModifiedBy>
  <cp:revision>29</cp:revision>
  <dcterms:created xsi:type="dcterms:W3CDTF">2019-05-24T17:52:34Z</dcterms:created>
  <dcterms:modified xsi:type="dcterms:W3CDTF">2019-05-25T05:15:42Z</dcterms:modified>
</cp:coreProperties>
</file>