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0D6D0-0E33-4FBA-B25D-0183AD07124E}" v="1" dt="2024-06-20T07:17:27.115"/>
    <p1510:client id="{749DA1B4-FEB9-49B2-A532-35B86DBC77A2}" v="1" dt="2024-06-20T07:20:30.720"/>
    <p1510:client id="{D9D1D525-8B1D-4AF8-84A4-C7BE2537725C}" v="1" dt="2024-06-20T04:59:16.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58:23.725" v="124" actId="1410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modSp new mod">
        <pc:chgData name="LOKESH KOTARU" userId="876565dc6cc363fc" providerId="LiveId" clId="{6B14BAAA-48D0-406A-959F-F92A3BAC14BE}" dt="2024-06-13T15:58:23.725" v="124" actId="14100"/>
        <pc:sldMkLst>
          <pc:docMk/>
          <pc:sldMk cId="947791118" sldId="268"/>
        </pc:sldMkLst>
        <pc:spChg chg="mod">
          <ac:chgData name="LOKESH KOTARU" userId="876565dc6cc363fc" providerId="LiveId" clId="{6B14BAAA-48D0-406A-959F-F92A3BAC14BE}" dt="2024-06-13T15:57:16.153" v="84" actId="20577"/>
          <ac:spMkLst>
            <pc:docMk/>
            <pc:sldMk cId="947791118" sldId="268"/>
            <ac:spMk id="2" creationId="{DB3191D9-3DAE-3615-BDC8-91BB7B3D0C36}"/>
          </ac:spMkLst>
        </pc:spChg>
        <pc:spChg chg="mod">
          <ac:chgData name="LOKESH KOTARU" userId="876565dc6cc363fc" providerId="LiveId" clId="{6B14BAAA-48D0-406A-959F-F92A3BAC14BE}" dt="2024-06-13T15:58:23.725" v="124" actId="14100"/>
          <ac:spMkLst>
            <pc:docMk/>
            <pc:sldMk cId="947791118" sldId="268"/>
            <ac:spMk id="3" creationId="{E8C04336-B10A-47D3-AE1C-F3B806A6F133}"/>
          </ac:spMkLst>
        </pc:spChg>
      </pc:sldChg>
      <pc:sldChg chg="new del">
        <pc:chgData name="LOKESH KOTARU" userId="876565dc6cc363fc" providerId="LiveId" clId="{6B14BAAA-48D0-406A-959F-F92A3BAC14BE}" dt="2024-06-13T15:44:46.857" v="63" actId="680"/>
        <pc:sldMkLst>
          <pc:docMk/>
          <pc:sldMk cId="3110224556" sldId="268"/>
        </pc:sldMkLst>
      </pc:sldChg>
    </pc:docChg>
  </pc:docChgLst>
  <pc:docChgLst>
    <pc:chgData name="LOKESH KOTARU" userId="876565dc6cc363fc" providerId="LiveId" clId="{D9D1D525-8B1D-4AF8-84A4-C7BE2537725C}"/>
    <pc:docChg chg="custSel delSld modSld">
      <pc:chgData name="LOKESH KOTARU" userId="876565dc6cc363fc" providerId="LiveId" clId="{D9D1D525-8B1D-4AF8-84A4-C7BE2537725C}" dt="2024-06-20T04:58:59.720" v="45"/>
      <pc:docMkLst>
        <pc:docMk/>
      </pc:docMkLst>
      <pc:sldChg chg="modSp mod">
        <pc:chgData name="LOKESH KOTARU" userId="876565dc6cc363fc" providerId="LiveId" clId="{D9D1D525-8B1D-4AF8-84A4-C7BE2537725C}" dt="2024-06-18T08:12:55.458" v="35" actId="14100"/>
        <pc:sldMkLst>
          <pc:docMk/>
          <pc:sldMk cId="1284820134" sldId="256"/>
        </pc:sldMkLst>
        <pc:spChg chg="mod">
          <ac:chgData name="LOKESH KOTARU" userId="876565dc6cc363fc" providerId="LiveId" clId="{D9D1D525-8B1D-4AF8-84A4-C7BE2537725C}" dt="2024-06-18T08:12:55.458" v="35" actId="14100"/>
          <ac:spMkLst>
            <pc:docMk/>
            <pc:sldMk cId="1284820134" sldId="256"/>
            <ac:spMk id="2" creationId="{BB2305E8-02EA-2CE2-698C-6A6E38195902}"/>
          </ac:spMkLst>
        </pc:spChg>
      </pc:sldChg>
      <pc:sldChg chg="modSp mod">
        <pc:chgData name="LOKESH KOTARU" userId="876565dc6cc363fc" providerId="LiveId" clId="{D9D1D525-8B1D-4AF8-84A4-C7BE2537725C}" dt="2024-06-20T04:52:13.661" v="40" actId="27636"/>
        <pc:sldMkLst>
          <pc:docMk/>
          <pc:sldMk cId="3077906970" sldId="265"/>
        </pc:sldMkLst>
        <pc:spChg chg="mod">
          <ac:chgData name="LOKESH KOTARU" userId="876565dc6cc363fc" providerId="LiveId" clId="{D9D1D525-8B1D-4AF8-84A4-C7BE2537725C}" dt="2024-06-20T04:52:13.661" v="40" actId="27636"/>
          <ac:spMkLst>
            <pc:docMk/>
            <pc:sldMk cId="3077906970" sldId="265"/>
            <ac:spMk id="8" creationId="{CF92E91E-916B-1D57-C55B-A908EA276BA0}"/>
          </ac:spMkLst>
        </pc:spChg>
      </pc:sldChg>
      <pc:sldChg chg="modSp del mod">
        <pc:chgData name="LOKESH KOTARU" userId="876565dc6cc363fc" providerId="LiveId" clId="{D9D1D525-8B1D-4AF8-84A4-C7BE2537725C}" dt="2024-06-20T04:53:01.907" v="44" actId="2696"/>
        <pc:sldMkLst>
          <pc:docMk/>
          <pc:sldMk cId="813986838" sldId="267"/>
        </pc:sldMkLst>
        <pc:spChg chg="mod">
          <ac:chgData name="LOKESH KOTARU" userId="876565dc6cc363fc" providerId="LiveId" clId="{D9D1D525-8B1D-4AF8-84A4-C7BE2537725C}" dt="2024-06-20T04:52:54.981" v="43" actId="27636"/>
          <ac:spMkLst>
            <pc:docMk/>
            <pc:sldMk cId="813986838" sldId="267"/>
            <ac:spMk id="3" creationId="{68F8B85E-8D1C-1E05-BF4E-B30D14CD02CC}"/>
          </ac:spMkLst>
        </pc:spChg>
      </pc:sldChg>
      <pc:sldChg chg="modSp mod">
        <pc:chgData name="LOKESH KOTARU" userId="876565dc6cc363fc" providerId="LiveId" clId="{D9D1D525-8B1D-4AF8-84A4-C7BE2537725C}" dt="2024-06-20T04:58:59.720" v="45"/>
        <pc:sldMkLst>
          <pc:docMk/>
          <pc:sldMk cId="947791118" sldId="268"/>
        </pc:sldMkLst>
        <pc:spChg chg="mod">
          <ac:chgData name="LOKESH KOTARU" userId="876565dc6cc363fc" providerId="LiveId" clId="{D9D1D525-8B1D-4AF8-84A4-C7BE2537725C}" dt="2024-06-20T04:58:59.720" v="45"/>
          <ac:spMkLst>
            <pc:docMk/>
            <pc:sldMk cId="947791118" sldId="268"/>
            <ac:spMk id="3" creationId="{E8C04336-B10A-47D3-AE1C-F3B806A6F133}"/>
          </ac:spMkLst>
        </pc:spChg>
      </pc:sldChg>
    </pc:docChg>
  </pc:docChgLst>
  <pc:docChgLst>
    <pc:chgData name="LOKESH KOTARU" userId="876565dc6cc363fc" providerId="LiveId" clId="{3870D6D0-0E33-4FBA-B25D-0183AD07124E}"/>
    <pc:docChg chg="modSld">
      <pc:chgData name="LOKESH KOTARU" userId="876565dc6cc363fc" providerId="LiveId" clId="{3870D6D0-0E33-4FBA-B25D-0183AD07124E}" dt="2024-06-20T07:17:09.473" v="33"/>
      <pc:docMkLst>
        <pc:docMk/>
      </pc:docMkLst>
      <pc:sldChg chg="modSp mod">
        <pc:chgData name="LOKESH KOTARU" userId="876565dc6cc363fc" providerId="LiveId" clId="{3870D6D0-0E33-4FBA-B25D-0183AD07124E}" dt="2024-06-20T07:01:04.704" v="31" actId="20577"/>
        <pc:sldMkLst>
          <pc:docMk/>
          <pc:sldMk cId="1284820134" sldId="256"/>
        </pc:sldMkLst>
        <pc:spChg chg="mod">
          <ac:chgData name="LOKESH KOTARU" userId="876565dc6cc363fc" providerId="LiveId" clId="{3870D6D0-0E33-4FBA-B25D-0183AD07124E}" dt="2024-06-20T07:01:04.704" v="31" actId="20577"/>
          <ac:spMkLst>
            <pc:docMk/>
            <pc:sldMk cId="1284820134" sldId="256"/>
            <ac:spMk id="2" creationId="{BB2305E8-02EA-2CE2-698C-6A6E38195902}"/>
          </ac:spMkLst>
        </pc:spChg>
      </pc:sldChg>
      <pc:sldChg chg="modSp mod">
        <pc:chgData name="LOKESH KOTARU" userId="876565dc6cc363fc" providerId="LiveId" clId="{3870D6D0-0E33-4FBA-B25D-0183AD07124E}" dt="2024-06-20T07:17:09.473" v="33"/>
        <pc:sldMkLst>
          <pc:docMk/>
          <pc:sldMk cId="947791118" sldId="268"/>
        </pc:sldMkLst>
        <pc:spChg chg="mod">
          <ac:chgData name="LOKESH KOTARU" userId="876565dc6cc363fc" providerId="LiveId" clId="{3870D6D0-0E33-4FBA-B25D-0183AD07124E}" dt="2024-06-20T07:17:09.473" v="33"/>
          <ac:spMkLst>
            <pc:docMk/>
            <pc:sldMk cId="947791118" sldId="268"/>
            <ac:spMk id="3" creationId="{E8C04336-B10A-47D3-AE1C-F3B806A6F133}"/>
          </ac:spMkLst>
        </pc:spChg>
      </pc:sldChg>
    </pc:docChg>
  </pc:docChgLst>
  <pc:docChgLst>
    <pc:chgData name="LOKESH KOTARU" userId="876565dc6cc363fc" providerId="LiveId" clId="{749DA1B4-FEB9-49B2-A532-35B86DBC77A2}"/>
    <pc:docChg chg="modSld">
      <pc:chgData name="LOKESH KOTARU" userId="876565dc6cc363fc" providerId="LiveId" clId="{749DA1B4-FEB9-49B2-A532-35B86DBC77A2}" dt="2024-06-20T07:20:33.165" v="31" actId="21"/>
      <pc:docMkLst>
        <pc:docMk/>
      </pc:docMkLst>
      <pc:sldChg chg="modSp mod">
        <pc:chgData name="LOKESH KOTARU" userId="876565dc6cc363fc" providerId="LiveId" clId="{749DA1B4-FEB9-49B2-A532-35B86DBC77A2}" dt="2024-06-20T07:20:14.807" v="30" actId="14100"/>
        <pc:sldMkLst>
          <pc:docMk/>
          <pc:sldMk cId="1284820134" sldId="256"/>
        </pc:sldMkLst>
        <pc:spChg chg="mod">
          <ac:chgData name="LOKESH KOTARU" userId="876565dc6cc363fc" providerId="LiveId" clId="{749DA1B4-FEB9-49B2-A532-35B86DBC77A2}" dt="2024-06-20T07:20:14.807" v="30" actId="14100"/>
          <ac:spMkLst>
            <pc:docMk/>
            <pc:sldMk cId="1284820134" sldId="256"/>
            <ac:spMk id="2" creationId="{BB2305E8-02EA-2CE2-698C-6A6E38195902}"/>
          </ac:spMkLst>
        </pc:spChg>
      </pc:sldChg>
      <pc:sldChg chg="modSp mod">
        <pc:chgData name="LOKESH KOTARU" userId="876565dc6cc363fc" providerId="LiveId" clId="{749DA1B4-FEB9-49B2-A532-35B86DBC77A2}" dt="2024-06-20T07:20:33.165" v="31" actId="21"/>
        <pc:sldMkLst>
          <pc:docMk/>
          <pc:sldMk cId="947791118" sldId="268"/>
        </pc:sldMkLst>
        <pc:spChg chg="mod">
          <ac:chgData name="LOKESH KOTARU" userId="876565dc6cc363fc" providerId="LiveId" clId="{749DA1B4-FEB9-49B2-A532-35B86DBC77A2}" dt="2024-06-20T07:20:33.165" v="31" actId="21"/>
          <ac:spMkLst>
            <pc:docMk/>
            <pc:sldMk cId="947791118" sldId="268"/>
            <ac:spMk id="3" creationId="{E8C04336-B10A-47D3-AE1C-F3B806A6F1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20-06-2024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649894" y="2557918"/>
            <a:ext cx="6662057" cy="743685"/>
          </a:xfrm>
          <a:effectLst>
            <a:outerShdw blurRad="50800" dist="38100" dir="5400000" algn="t" rotWithShape="0">
              <a:prstClr val="black">
                <a:alpha val="40000"/>
              </a:prstClr>
            </a:outerShdw>
          </a:effectLst>
        </p:spPr>
        <p:txBody>
          <a:bodyPr>
            <a:noAutofit/>
          </a:bodyPr>
          <a:lstStyle/>
          <a:p>
            <a:r>
              <a:rPr lang="en-IN" sz="3400" dirty="0">
                <a:solidFill>
                  <a:schemeClr val="accent1">
                    <a:lumMod val="75000"/>
                  </a:schemeClr>
                </a:solidFill>
              </a:rPr>
              <a:t> CHERUKURI PURNA PRADEEP</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a:xfrm>
            <a:off x="1484310" y="1066801"/>
            <a:ext cx="10018713" cy="4724400"/>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r>
              <a:rPr lang="en-IN" b="1" u="sng" dirty="0">
                <a:latin typeface="Algerian" panose="04020705040A02060702" pitchFamily="82" charset="0"/>
              </a:rPr>
              <a:t>Project link</a:t>
            </a:r>
            <a:endParaRPr lang="en-IN" dirty="0"/>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a:xfrm>
            <a:off x="2733869" y="2666999"/>
            <a:ext cx="8769154" cy="2306217"/>
          </a:xfrm>
        </p:spPr>
        <p:txBody>
          <a:bodyPr/>
          <a:lstStyle/>
          <a:p>
            <a:endParaRPr lang="en-IN" dirty="0"/>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533</TotalTime>
  <Words>756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 CHERUKURI PURNA PRADEEP</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2024-06-20T07:20:35Z</dcterms:modified>
</cp:coreProperties>
</file>