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1" r:id="rId21"/>
    <p:sldId id="275" r:id="rId22"/>
    <p:sldId id="276" r:id="rId23"/>
    <p:sldId id="277" r:id="rId24"/>
    <p:sldId id="278" r:id="rId25"/>
    <p:sldId id="279" r:id="rId26"/>
    <p:sldId id="280" r:id="rId2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1B3432-40B6-436E-9AD9-AF0712C3C354}" v="5" dt="2024-11-22T18:25:26.05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5CBCD"/>
          </a:solidFill>
        </a:fill>
      </a:tcStyle>
    </a:wholeTbl>
    <a:band2H>
      <a:tcTxStyle/>
      <a:tcStyle>
        <a:tcBdr/>
        <a:fill>
          <a:solidFill>
            <a:srgbClr val="F3E7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D4F9"/>
          </a:solidFill>
        </a:fill>
      </a:tcStyle>
    </a:wholeTbl>
    <a:band2H>
      <a:tcTxStyle/>
      <a:tcStyle>
        <a:tcBdr/>
        <a:fill>
          <a:solidFill>
            <a:srgbClr val="F3EBFC"/>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2DBDF"/>
          </a:solidFill>
        </a:fill>
      </a:tcStyle>
    </a:wholeTbl>
    <a:band2H>
      <a:tcTxStyle/>
      <a:tcStyle>
        <a:tcBdr/>
        <a:fill>
          <a:solidFill>
            <a:srgbClr val="EAEEF0"/>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84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RNA SUMANTH" userId="6ed54b4e77fa2f09" providerId="LiveId" clId="{821B3432-40B6-436E-9AD9-AF0712C3C354}"/>
    <pc:docChg chg="undo redo custSel addSld delSld modSld">
      <pc:chgData name="PURNA SUMANTH" userId="6ed54b4e77fa2f09" providerId="LiveId" clId="{821B3432-40B6-436E-9AD9-AF0712C3C354}" dt="2024-11-22T18:25:26.056" v="78"/>
      <pc:docMkLst>
        <pc:docMk/>
      </pc:docMkLst>
      <pc:sldChg chg="modSp mod">
        <pc:chgData name="PURNA SUMANTH" userId="6ed54b4e77fa2f09" providerId="LiveId" clId="{821B3432-40B6-436E-9AD9-AF0712C3C354}" dt="2024-11-22T17:49:08.058" v="0" actId="20577"/>
        <pc:sldMkLst>
          <pc:docMk/>
          <pc:sldMk cId="0" sldId="256"/>
        </pc:sldMkLst>
        <pc:spChg chg="mod">
          <ac:chgData name="PURNA SUMANTH" userId="6ed54b4e77fa2f09" providerId="LiveId" clId="{821B3432-40B6-436E-9AD9-AF0712C3C354}" dt="2024-11-22T17:49:08.058" v="0" actId="20577"/>
          <ac:spMkLst>
            <pc:docMk/>
            <pc:sldMk cId="0" sldId="256"/>
            <ac:spMk id="133" creationId="{00000000-0000-0000-0000-000000000000}"/>
          </ac:spMkLst>
        </pc:spChg>
      </pc:sldChg>
      <pc:sldChg chg="modSp">
        <pc:chgData name="PURNA SUMANTH" userId="6ed54b4e77fa2f09" providerId="LiveId" clId="{821B3432-40B6-436E-9AD9-AF0712C3C354}" dt="2024-11-22T18:25:26.056" v="78"/>
        <pc:sldMkLst>
          <pc:docMk/>
          <pc:sldMk cId="0" sldId="270"/>
        </pc:sldMkLst>
        <pc:graphicFrameChg chg="mod">
          <ac:chgData name="PURNA SUMANTH" userId="6ed54b4e77fa2f09" providerId="LiveId" clId="{821B3432-40B6-436E-9AD9-AF0712C3C354}" dt="2024-11-22T18:25:26.056" v="78"/>
          <ac:graphicFrameMkLst>
            <pc:docMk/>
            <pc:sldMk cId="0" sldId="270"/>
            <ac:graphicFrameMk id="184" creationId="{00000000-0000-0000-0000-000000000000}"/>
          </ac:graphicFrameMkLst>
        </pc:graphicFrameChg>
      </pc:sldChg>
      <pc:sldChg chg="add del">
        <pc:chgData name="PURNA SUMANTH" userId="6ed54b4e77fa2f09" providerId="LiveId" clId="{821B3432-40B6-436E-9AD9-AF0712C3C354}" dt="2024-11-22T17:51:37.775" v="11" actId="2696"/>
        <pc:sldMkLst>
          <pc:docMk/>
          <pc:sldMk cId="0" sldId="274"/>
        </pc:sldMkLst>
      </pc:sldChg>
      <pc:sldChg chg="modSp mod">
        <pc:chgData name="PURNA SUMANTH" userId="6ed54b4e77fa2f09" providerId="LiveId" clId="{821B3432-40B6-436E-9AD9-AF0712C3C354}" dt="2024-11-22T17:50:51.409" v="7" actId="1076"/>
        <pc:sldMkLst>
          <pc:docMk/>
          <pc:sldMk cId="0" sldId="275"/>
        </pc:sldMkLst>
        <pc:spChg chg="mod">
          <ac:chgData name="PURNA SUMANTH" userId="6ed54b4e77fa2f09" providerId="LiveId" clId="{821B3432-40B6-436E-9AD9-AF0712C3C354}" dt="2024-11-22T17:50:51.409" v="7" actId="1076"/>
          <ac:spMkLst>
            <pc:docMk/>
            <pc:sldMk cId="0" sldId="275"/>
            <ac:spMk id="205" creationId="{00000000-0000-0000-0000-000000000000}"/>
          </ac:spMkLst>
        </pc:spChg>
      </pc:sldChg>
      <pc:sldChg chg="modSp mod">
        <pc:chgData name="PURNA SUMANTH" userId="6ed54b4e77fa2f09" providerId="LiveId" clId="{821B3432-40B6-436E-9AD9-AF0712C3C354}" dt="2024-11-22T17:50:43.435" v="6" actId="20577"/>
        <pc:sldMkLst>
          <pc:docMk/>
          <pc:sldMk cId="0" sldId="276"/>
        </pc:sldMkLst>
        <pc:spChg chg="mod">
          <ac:chgData name="PURNA SUMANTH" userId="6ed54b4e77fa2f09" providerId="LiveId" clId="{821B3432-40B6-436E-9AD9-AF0712C3C354}" dt="2024-11-22T17:50:43.435" v="6" actId="20577"/>
          <ac:spMkLst>
            <pc:docMk/>
            <pc:sldMk cId="0" sldId="276"/>
            <ac:spMk id="208" creationId="{00000000-0000-0000-0000-000000000000}"/>
          </ac:spMkLst>
        </pc:spChg>
      </pc:sldChg>
      <pc:sldChg chg="addSp delSp modSp add del mod">
        <pc:chgData name="PURNA SUMANTH" userId="6ed54b4e77fa2f09" providerId="LiveId" clId="{821B3432-40B6-436E-9AD9-AF0712C3C354}" dt="2024-11-22T17:53:29.749" v="77" actId="1076"/>
        <pc:sldMkLst>
          <pc:docMk/>
          <pc:sldMk cId="550124971" sldId="281"/>
        </pc:sldMkLst>
        <pc:spChg chg="mod">
          <ac:chgData name="PURNA SUMANTH" userId="6ed54b4e77fa2f09" providerId="LiveId" clId="{821B3432-40B6-436E-9AD9-AF0712C3C354}" dt="2024-11-22T17:52:08.821" v="56" actId="20577"/>
          <ac:spMkLst>
            <pc:docMk/>
            <pc:sldMk cId="550124971" sldId="281"/>
            <ac:spMk id="200" creationId="{CC9DB954-EFC9-BFF9-9088-164D7C7FB521}"/>
          </ac:spMkLst>
        </pc:spChg>
        <pc:picChg chg="add del mod">
          <ac:chgData name="PURNA SUMANTH" userId="6ed54b4e77fa2f09" providerId="LiveId" clId="{821B3432-40B6-436E-9AD9-AF0712C3C354}" dt="2024-11-22T17:52:39.398" v="64" actId="478"/>
          <ac:picMkLst>
            <pc:docMk/>
            <pc:sldMk cId="550124971" sldId="281"/>
            <ac:picMk id="2" creationId="{37840244-BE87-AE9F-498D-69F8CA950179}"/>
          </ac:picMkLst>
        </pc:picChg>
        <pc:picChg chg="add del mod">
          <ac:chgData name="PURNA SUMANTH" userId="6ed54b4e77fa2f09" providerId="LiveId" clId="{821B3432-40B6-436E-9AD9-AF0712C3C354}" dt="2024-11-22T17:52:41.105" v="65" actId="478"/>
          <ac:picMkLst>
            <pc:docMk/>
            <pc:sldMk cId="550124971" sldId="281"/>
            <ac:picMk id="3" creationId="{2EDC6B12-C23D-7010-9D35-8F3DD303243C}"/>
          </ac:picMkLst>
        </pc:picChg>
        <pc:picChg chg="add mod">
          <ac:chgData name="PURNA SUMANTH" userId="6ed54b4e77fa2f09" providerId="LiveId" clId="{821B3432-40B6-436E-9AD9-AF0712C3C354}" dt="2024-11-22T17:53:03.701" v="68" actId="1076"/>
          <ac:picMkLst>
            <pc:docMk/>
            <pc:sldMk cId="550124971" sldId="281"/>
            <ac:picMk id="5" creationId="{08C33493-281C-F90C-4858-9FBCADAA9704}"/>
          </ac:picMkLst>
        </pc:picChg>
        <pc:picChg chg="add mod modCrop">
          <ac:chgData name="PURNA SUMANTH" userId="6ed54b4e77fa2f09" providerId="LiveId" clId="{821B3432-40B6-436E-9AD9-AF0712C3C354}" dt="2024-11-22T17:53:29.749" v="77" actId="1076"/>
          <ac:picMkLst>
            <pc:docMk/>
            <pc:sldMk cId="550124971" sldId="281"/>
            <ac:picMk id="6" creationId="{93E957EA-DB24-7087-1635-A603BFBB3B53}"/>
          </ac:picMkLst>
        </pc:picChg>
        <pc:picChg chg="del">
          <ac:chgData name="PURNA SUMANTH" userId="6ed54b4e77fa2f09" providerId="LiveId" clId="{821B3432-40B6-436E-9AD9-AF0712C3C354}" dt="2024-11-22T17:52:21.160" v="57" actId="478"/>
          <ac:picMkLst>
            <pc:docMk/>
            <pc:sldMk cId="550124971" sldId="281"/>
            <ac:picMk id="202" creationId="{C49DBDD4-DE7B-05B2-C4AA-81AEC573E7F0}"/>
          </ac:picMkLst>
        </pc:picChg>
      </pc:sldChg>
      <pc:sldChg chg="new del">
        <pc:chgData name="PURNA SUMANTH" userId="6ed54b4e77fa2f09" providerId="LiveId" clId="{821B3432-40B6-436E-9AD9-AF0712C3C354}" dt="2024-11-22T17:51:27.186" v="9" actId="47"/>
        <pc:sldMkLst>
          <pc:docMk/>
          <pc:sldMk cId="2836794811"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9" name="Shape 129"/>
          <p:cNvSpPr>
            <a:spLocks noGrp="1" noRot="1" noChangeAspect="1"/>
          </p:cNvSpPr>
          <p:nvPr>
            <p:ph type="sldImg"/>
          </p:nvPr>
        </p:nvSpPr>
        <p:spPr>
          <a:xfrm>
            <a:off x="1143000" y="685800"/>
            <a:ext cx="4572000" cy="3429000"/>
          </a:xfrm>
          <a:prstGeom prst="rect">
            <a:avLst/>
          </a:prstGeom>
        </p:spPr>
        <p:txBody>
          <a:bodyPr/>
          <a:lstStyle/>
          <a:p>
            <a:endParaRPr/>
          </a:p>
        </p:txBody>
      </p:sp>
      <p:sp>
        <p:nvSpPr>
          <p:cNvPr id="130" name="Shape 13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4" name="Rectangle 7"/>
          <p:cNvSpPr/>
          <p:nvPr/>
        </p:nvSpPr>
        <p:spPr>
          <a:xfrm>
            <a:off x="0" y="2019475"/>
            <a:ext cx="12192000" cy="4105942"/>
          </a:xfrm>
          <a:prstGeom prst="rect">
            <a:avLst/>
          </a:prstGeom>
          <a:gradFill>
            <a:gsLst>
              <a:gs pos="0">
                <a:srgbClr val="DFDBD5">
                  <a:alpha val="0"/>
                </a:srgbClr>
              </a:gs>
              <a:gs pos="100000">
                <a:srgbClr val="DFDBD5"/>
              </a:gs>
            </a:gsLst>
            <a:lin ang="5400000"/>
          </a:gradFill>
          <a:ln w="12700">
            <a:miter lim="400000"/>
          </a:ln>
        </p:spPr>
        <p:txBody>
          <a:bodyPr lIns="45719" rIns="45719"/>
          <a:lstStyle/>
          <a:p>
            <a:endParaRPr/>
          </a:p>
        </p:txBody>
      </p:sp>
      <p:pic>
        <p:nvPicPr>
          <p:cNvPr id="15" name="Picture 6" descr="Picture 6"/>
          <p:cNvPicPr>
            <a:picLocks noChangeAspect="1"/>
          </p:cNvPicPr>
          <p:nvPr/>
        </p:nvPicPr>
        <p:blipFill>
          <a:blip r:embed="rId2"/>
          <a:srcRect t="1538"/>
          <a:stretch>
            <a:fillRect/>
          </a:stretch>
        </p:blipFill>
        <p:spPr>
          <a:xfrm>
            <a:off x="0" y="6126480"/>
            <a:ext cx="12192000" cy="731524"/>
          </a:xfrm>
          <a:prstGeom prst="rect">
            <a:avLst/>
          </a:prstGeom>
          <a:ln w="12700">
            <a:miter lim="400000"/>
          </a:ln>
        </p:spPr>
      </p:pic>
      <p:sp>
        <p:nvSpPr>
          <p:cNvPr id="16" name="Straight Connector 9"/>
          <p:cNvSpPr/>
          <p:nvPr/>
        </p:nvSpPr>
        <p:spPr>
          <a:xfrm>
            <a:off x="0" y="6128413"/>
            <a:ext cx="12192000" cy="1"/>
          </a:xfrm>
          <a:prstGeom prst="line">
            <a:avLst/>
          </a:prstGeom>
          <a:ln w="12700">
            <a:solidFill>
              <a:srgbClr val="000001">
                <a:alpha val="20000"/>
              </a:srgbClr>
            </a:solidFill>
          </a:ln>
        </p:spPr>
        <p:txBody>
          <a:bodyPr lIns="45719" rIns="45719"/>
          <a:lstStyle/>
          <a:p>
            <a:endParaRPr/>
          </a:p>
        </p:txBody>
      </p:sp>
      <p:sp>
        <p:nvSpPr>
          <p:cNvPr id="17" name="Title Text"/>
          <p:cNvSpPr txBox="1">
            <a:spLocks noGrp="1"/>
          </p:cNvSpPr>
          <p:nvPr>
            <p:ph type="title"/>
          </p:nvPr>
        </p:nvSpPr>
        <p:spPr>
          <a:xfrm>
            <a:off x="2417778" y="802297"/>
            <a:ext cx="8637074" cy="2541432"/>
          </a:xfrm>
          <a:prstGeom prst="rect">
            <a:avLst/>
          </a:prstGeom>
        </p:spPr>
        <p:txBody>
          <a:bodyPr lIns="0" tIns="0" rIns="0" bIns="0" anchor="b"/>
          <a:lstStyle>
            <a:lvl1pPr>
              <a:defRPr sz="6600"/>
            </a:lvl1pPr>
          </a:lstStyle>
          <a:p>
            <a:r>
              <a:t>Title Text</a:t>
            </a:r>
          </a:p>
        </p:txBody>
      </p:sp>
      <p:sp>
        <p:nvSpPr>
          <p:cNvPr id="18" name="Body Level One…"/>
          <p:cNvSpPr txBox="1">
            <a:spLocks noGrp="1"/>
          </p:cNvSpPr>
          <p:nvPr>
            <p:ph type="body" sz="quarter" idx="1"/>
          </p:nvPr>
        </p:nvSpPr>
        <p:spPr>
          <a:xfrm>
            <a:off x="2417779" y="3531203"/>
            <a:ext cx="8637073" cy="977622"/>
          </a:xfrm>
          <a:prstGeom prst="rect">
            <a:avLst/>
          </a:prstGeom>
        </p:spPr>
        <p:txBody>
          <a:bodyPr lIns="91439" tIns="91439" rIns="91439" bIns="91439"/>
          <a:lstStyle>
            <a:lvl1pPr marL="0" indent="0">
              <a:buClrTx/>
              <a:buSzTx/>
              <a:buFontTx/>
              <a:buNone/>
              <a:defRPr sz="1800" cap="all"/>
            </a:lvl1pPr>
            <a:lvl2pPr marL="0" indent="457200">
              <a:buClrTx/>
              <a:buSzTx/>
              <a:buFontTx/>
              <a:buNone/>
              <a:defRPr sz="1800" cap="all"/>
            </a:lvl2pPr>
            <a:lvl3pPr marL="0" indent="914400">
              <a:buClrTx/>
              <a:buSzTx/>
              <a:buFontTx/>
              <a:buNone/>
              <a:defRPr sz="1800" cap="all"/>
            </a:lvl3pPr>
            <a:lvl4pPr marL="0" indent="1371600">
              <a:buClrTx/>
              <a:buSzTx/>
              <a:buFontTx/>
              <a:buNone/>
              <a:defRPr sz="1800" cap="all"/>
            </a:lvl4pPr>
            <a:lvl5pPr marL="0" indent="1828800">
              <a:buClrTx/>
              <a:buSzTx/>
              <a:buFontTx/>
              <a:buNone/>
              <a:defRPr sz="1800" cap="all"/>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xfrm>
            <a:off x="1890270" y="798972"/>
            <a:ext cx="358413" cy="350663"/>
          </a:xfrm>
          <a:prstGeom prst="rect">
            <a:avLst/>
          </a:prstGeom>
        </p:spPr>
        <p:txBody>
          <a:bodyPr/>
          <a:lstStyle/>
          <a:p>
            <a:fld id="{86CB4B4D-7CA3-9044-876B-883B54F8677D}" type="slidenum">
              <a:t>‹#›</a:t>
            </a:fld>
            <a:endParaRPr/>
          </a:p>
        </p:txBody>
      </p:sp>
      <p:sp>
        <p:nvSpPr>
          <p:cNvPr id="20" name="Straight Connector 14"/>
          <p:cNvSpPr/>
          <p:nvPr/>
        </p:nvSpPr>
        <p:spPr>
          <a:xfrm>
            <a:off x="2417779" y="3528541"/>
            <a:ext cx="8637073" cy="1"/>
          </a:xfrm>
          <a:prstGeom prst="line">
            <a:avLst/>
          </a:prstGeom>
          <a:ln w="31750">
            <a:solidFill>
              <a:schemeClr val="accent1"/>
            </a:solidFill>
          </a:ln>
        </p:spPr>
        <p:txBody>
          <a:bodyPr lIns="45719" rIns="45719"/>
          <a:lstStyle/>
          <a:p>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7" name="Rectangle 7"/>
          <p:cNvSpPr/>
          <p:nvPr/>
        </p:nvSpPr>
        <p:spPr>
          <a:xfrm>
            <a:off x="0" y="2019475"/>
            <a:ext cx="12192000" cy="4105942"/>
          </a:xfrm>
          <a:prstGeom prst="rect">
            <a:avLst/>
          </a:prstGeom>
          <a:gradFill>
            <a:gsLst>
              <a:gs pos="0">
                <a:srgbClr val="DFDBD5">
                  <a:alpha val="0"/>
                </a:srgbClr>
              </a:gs>
              <a:gs pos="100000">
                <a:srgbClr val="DFDBD5"/>
              </a:gs>
            </a:gsLst>
            <a:lin ang="5400000"/>
          </a:gradFill>
          <a:ln w="12700">
            <a:miter lim="400000"/>
          </a:ln>
        </p:spPr>
        <p:txBody>
          <a:bodyPr lIns="45719" rIns="45719"/>
          <a:lstStyle/>
          <a:p>
            <a:endParaRPr/>
          </a:p>
        </p:txBody>
      </p:sp>
      <p:pic>
        <p:nvPicPr>
          <p:cNvPr id="28" name="Picture 6" descr="Picture 6"/>
          <p:cNvPicPr>
            <a:picLocks noChangeAspect="1"/>
          </p:cNvPicPr>
          <p:nvPr/>
        </p:nvPicPr>
        <p:blipFill>
          <a:blip r:embed="rId2"/>
          <a:srcRect t="1538"/>
          <a:stretch>
            <a:fillRect/>
          </a:stretch>
        </p:blipFill>
        <p:spPr>
          <a:xfrm>
            <a:off x="0" y="6126480"/>
            <a:ext cx="12192000" cy="731524"/>
          </a:xfrm>
          <a:prstGeom prst="rect">
            <a:avLst/>
          </a:prstGeom>
          <a:ln w="12700">
            <a:miter lim="400000"/>
          </a:ln>
        </p:spPr>
      </p:pic>
      <p:sp>
        <p:nvSpPr>
          <p:cNvPr id="29" name="Straight Connector 9"/>
          <p:cNvSpPr/>
          <p:nvPr/>
        </p:nvSpPr>
        <p:spPr>
          <a:xfrm>
            <a:off x="0" y="6128413"/>
            <a:ext cx="12192000" cy="1"/>
          </a:xfrm>
          <a:prstGeom prst="line">
            <a:avLst/>
          </a:prstGeom>
          <a:ln w="12700">
            <a:solidFill>
              <a:srgbClr val="000001">
                <a:alpha val="20000"/>
              </a:srgbClr>
            </a:solidFill>
          </a:ln>
        </p:spPr>
        <p:txBody>
          <a:bodyPr lIns="45719" rIns="45719"/>
          <a:lstStyle/>
          <a:p>
            <a:endParaRPr/>
          </a:p>
        </p:txBody>
      </p:sp>
      <p:sp>
        <p:nvSpPr>
          <p:cNvPr id="30" name="Title Text"/>
          <p:cNvSpPr txBox="1">
            <a:spLocks noGrp="1"/>
          </p:cNvSpPr>
          <p:nvPr>
            <p:ph type="title"/>
          </p:nvPr>
        </p:nvSpPr>
        <p:spPr>
          <a:xfrm>
            <a:off x="1451579" y="804519"/>
            <a:ext cx="9603276" cy="1049236"/>
          </a:xfrm>
          <a:prstGeom prst="rect">
            <a:avLst/>
          </a:prstGeom>
        </p:spPr>
        <p:txBody>
          <a:bodyPr/>
          <a:lstStyle/>
          <a:p>
            <a:r>
              <a:t>Title Text</a:t>
            </a:r>
          </a:p>
        </p:txBody>
      </p:sp>
      <p:sp>
        <p:nvSpPr>
          <p:cNvPr id="31" name="Body Level One…"/>
          <p:cNvSpPr txBox="1">
            <a:spLocks noGrp="1"/>
          </p:cNvSpPr>
          <p:nvPr>
            <p:ph type="body" sz="half" idx="1"/>
          </p:nvPr>
        </p:nvSpPr>
        <p:spPr>
          <a:xfrm>
            <a:off x="1451579" y="2015732"/>
            <a:ext cx="9603276" cy="345061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3" name="Straight Connector 32"/>
          <p:cNvSpPr/>
          <p:nvPr/>
        </p:nvSpPr>
        <p:spPr>
          <a:xfrm>
            <a:off x="1453896" y="1847088"/>
            <a:ext cx="9607523" cy="1"/>
          </a:xfrm>
          <a:prstGeom prst="line">
            <a:avLst/>
          </a:prstGeom>
          <a:ln w="31750">
            <a:solidFill>
              <a:schemeClr val="accent1"/>
            </a:solidFill>
          </a:ln>
        </p:spPr>
        <p:txBody>
          <a:bodyPr lIns="45719" rIns="4571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40" name="Rectangle 7"/>
          <p:cNvSpPr/>
          <p:nvPr/>
        </p:nvSpPr>
        <p:spPr>
          <a:xfrm>
            <a:off x="0" y="2019475"/>
            <a:ext cx="12192000" cy="4105942"/>
          </a:xfrm>
          <a:prstGeom prst="rect">
            <a:avLst/>
          </a:prstGeom>
          <a:gradFill>
            <a:gsLst>
              <a:gs pos="0">
                <a:srgbClr val="DFDBD5">
                  <a:alpha val="0"/>
                </a:srgbClr>
              </a:gs>
              <a:gs pos="100000">
                <a:srgbClr val="DFDBD5"/>
              </a:gs>
            </a:gsLst>
            <a:lin ang="5400000"/>
          </a:gradFill>
          <a:ln w="12700">
            <a:miter lim="400000"/>
          </a:ln>
        </p:spPr>
        <p:txBody>
          <a:bodyPr lIns="45719" rIns="45719"/>
          <a:lstStyle/>
          <a:p>
            <a:endParaRPr/>
          </a:p>
        </p:txBody>
      </p:sp>
      <p:pic>
        <p:nvPicPr>
          <p:cNvPr id="41" name="Picture 6" descr="Picture 6"/>
          <p:cNvPicPr>
            <a:picLocks noChangeAspect="1"/>
          </p:cNvPicPr>
          <p:nvPr/>
        </p:nvPicPr>
        <p:blipFill>
          <a:blip r:embed="rId2"/>
          <a:srcRect t="1538"/>
          <a:stretch>
            <a:fillRect/>
          </a:stretch>
        </p:blipFill>
        <p:spPr>
          <a:xfrm>
            <a:off x="0" y="6126480"/>
            <a:ext cx="12192000" cy="731524"/>
          </a:xfrm>
          <a:prstGeom prst="rect">
            <a:avLst/>
          </a:prstGeom>
          <a:ln w="12700">
            <a:miter lim="400000"/>
          </a:ln>
        </p:spPr>
      </p:pic>
      <p:sp>
        <p:nvSpPr>
          <p:cNvPr id="42" name="Straight Connector 9"/>
          <p:cNvSpPr/>
          <p:nvPr/>
        </p:nvSpPr>
        <p:spPr>
          <a:xfrm>
            <a:off x="0" y="6128413"/>
            <a:ext cx="12192000" cy="1"/>
          </a:xfrm>
          <a:prstGeom prst="line">
            <a:avLst/>
          </a:prstGeom>
          <a:ln w="12700">
            <a:solidFill>
              <a:srgbClr val="000001">
                <a:alpha val="20000"/>
              </a:srgbClr>
            </a:solidFill>
          </a:ln>
        </p:spPr>
        <p:txBody>
          <a:bodyPr lIns="45719" rIns="45719"/>
          <a:lstStyle/>
          <a:p>
            <a:endParaRPr/>
          </a:p>
        </p:txBody>
      </p:sp>
      <p:sp>
        <p:nvSpPr>
          <p:cNvPr id="43" name="Title Text"/>
          <p:cNvSpPr txBox="1">
            <a:spLocks noGrp="1"/>
          </p:cNvSpPr>
          <p:nvPr>
            <p:ph type="title"/>
          </p:nvPr>
        </p:nvSpPr>
        <p:spPr>
          <a:xfrm>
            <a:off x="1454239" y="1756130"/>
            <a:ext cx="8643154" cy="1887951"/>
          </a:xfrm>
          <a:prstGeom prst="rect">
            <a:avLst/>
          </a:prstGeom>
        </p:spPr>
        <p:txBody>
          <a:bodyPr anchor="b"/>
          <a:lstStyle>
            <a:lvl1pPr>
              <a:defRPr sz="3600"/>
            </a:lvl1pPr>
          </a:lstStyle>
          <a:p>
            <a:r>
              <a:t>Title Text</a:t>
            </a:r>
          </a:p>
        </p:txBody>
      </p:sp>
      <p:sp>
        <p:nvSpPr>
          <p:cNvPr id="44" name="Body Level One…"/>
          <p:cNvSpPr txBox="1">
            <a:spLocks noGrp="1"/>
          </p:cNvSpPr>
          <p:nvPr>
            <p:ph type="body" sz="quarter" idx="1"/>
          </p:nvPr>
        </p:nvSpPr>
        <p:spPr>
          <a:xfrm>
            <a:off x="1454239" y="3806195"/>
            <a:ext cx="8630447" cy="1012930"/>
          </a:xfrm>
          <a:prstGeom prst="rect">
            <a:avLst/>
          </a:prstGeom>
        </p:spPr>
        <p:txBody>
          <a:bodyPr/>
          <a:lstStyle>
            <a:lvl1pPr marL="0" indent="0">
              <a:buClrTx/>
              <a:buSzTx/>
              <a:buFontTx/>
              <a:buNone/>
              <a:defRPr sz="1800"/>
            </a:lvl1pPr>
            <a:lvl2pPr marL="0" indent="457200">
              <a:buClrTx/>
              <a:buSzTx/>
              <a:buFontTx/>
              <a:buNone/>
              <a:defRPr sz="1800"/>
            </a:lvl2pPr>
            <a:lvl3pPr marL="0" indent="914400">
              <a:buClrTx/>
              <a:buSzTx/>
              <a:buFontTx/>
              <a:buNone/>
              <a:defRPr sz="1800"/>
            </a:lvl3pPr>
            <a:lvl4pPr marL="0" indent="1371600">
              <a:buClrTx/>
              <a:buSzTx/>
              <a:buFontTx/>
              <a:buNone/>
              <a:defRPr sz="1800"/>
            </a:lvl4pPr>
            <a:lvl5pPr marL="0" indent="1828800">
              <a:buClrTx/>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6" name="Straight Connector 14"/>
          <p:cNvSpPr/>
          <p:nvPr/>
        </p:nvSpPr>
        <p:spPr>
          <a:xfrm>
            <a:off x="1454239" y="3804985"/>
            <a:ext cx="8630447" cy="1"/>
          </a:xfrm>
          <a:prstGeom prst="line">
            <a:avLst/>
          </a:prstGeom>
          <a:ln w="31750">
            <a:solidFill>
              <a:schemeClr val="accent1"/>
            </a:solidFill>
          </a:ln>
        </p:spPr>
        <p:txBody>
          <a:bodyPr lIns="45719" rIns="4571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53" name="Rectangle 7"/>
          <p:cNvSpPr/>
          <p:nvPr/>
        </p:nvSpPr>
        <p:spPr>
          <a:xfrm>
            <a:off x="0" y="2019475"/>
            <a:ext cx="12192000" cy="4105942"/>
          </a:xfrm>
          <a:prstGeom prst="rect">
            <a:avLst/>
          </a:prstGeom>
          <a:gradFill>
            <a:gsLst>
              <a:gs pos="0">
                <a:srgbClr val="DFDBD5">
                  <a:alpha val="0"/>
                </a:srgbClr>
              </a:gs>
              <a:gs pos="100000">
                <a:srgbClr val="DFDBD5"/>
              </a:gs>
            </a:gsLst>
            <a:lin ang="5400000"/>
          </a:gradFill>
          <a:ln w="12700">
            <a:miter lim="400000"/>
          </a:ln>
        </p:spPr>
        <p:txBody>
          <a:bodyPr lIns="45719" rIns="45719"/>
          <a:lstStyle/>
          <a:p>
            <a:endParaRPr/>
          </a:p>
        </p:txBody>
      </p:sp>
      <p:pic>
        <p:nvPicPr>
          <p:cNvPr id="54" name="Picture 6" descr="Picture 6"/>
          <p:cNvPicPr>
            <a:picLocks noChangeAspect="1"/>
          </p:cNvPicPr>
          <p:nvPr/>
        </p:nvPicPr>
        <p:blipFill>
          <a:blip r:embed="rId2"/>
          <a:srcRect t="1538"/>
          <a:stretch>
            <a:fillRect/>
          </a:stretch>
        </p:blipFill>
        <p:spPr>
          <a:xfrm>
            <a:off x="0" y="6126480"/>
            <a:ext cx="12192000" cy="731524"/>
          </a:xfrm>
          <a:prstGeom prst="rect">
            <a:avLst/>
          </a:prstGeom>
          <a:ln w="12700">
            <a:miter lim="400000"/>
          </a:ln>
        </p:spPr>
      </p:pic>
      <p:sp>
        <p:nvSpPr>
          <p:cNvPr id="55" name="Straight Connector 9"/>
          <p:cNvSpPr/>
          <p:nvPr/>
        </p:nvSpPr>
        <p:spPr>
          <a:xfrm>
            <a:off x="0" y="6128413"/>
            <a:ext cx="12192000" cy="1"/>
          </a:xfrm>
          <a:prstGeom prst="line">
            <a:avLst/>
          </a:prstGeom>
          <a:ln w="12700">
            <a:solidFill>
              <a:srgbClr val="000001">
                <a:alpha val="20000"/>
              </a:srgbClr>
            </a:solidFill>
          </a:ln>
        </p:spPr>
        <p:txBody>
          <a:bodyPr lIns="45719" rIns="45719"/>
          <a:lstStyle/>
          <a:p>
            <a:endParaRPr/>
          </a:p>
        </p:txBody>
      </p:sp>
      <p:sp>
        <p:nvSpPr>
          <p:cNvPr id="56" name="Title Text"/>
          <p:cNvSpPr txBox="1">
            <a:spLocks noGrp="1"/>
          </p:cNvSpPr>
          <p:nvPr>
            <p:ph type="title"/>
          </p:nvPr>
        </p:nvSpPr>
        <p:spPr>
          <a:xfrm>
            <a:off x="1449216" y="804889"/>
            <a:ext cx="9605636" cy="1059306"/>
          </a:xfrm>
          <a:prstGeom prst="rect">
            <a:avLst/>
          </a:prstGeom>
        </p:spPr>
        <p:txBody>
          <a:bodyPr/>
          <a:lstStyle/>
          <a:p>
            <a:r>
              <a:t>Title Text</a:t>
            </a:r>
          </a:p>
        </p:txBody>
      </p:sp>
      <p:sp>
        <p:nvSpPr>
          <p:cNvPr id="57" name="Body Level One…"/>
          <p:cNvSpPr txBox="1">
            <a:spLocks noGrp="1"/>
          </p:cNvSpPr>
          <p:nvPr>
            <p:ph type="body" sz="quarter" idx="1"/>
          </p:nvPr>
        </p:nvSpPr>
        <p:spPr>
          <a:xfrm>
            <a:off x="1447331" y="2010878"/>
            <a:ext cx="4645153" cy="344859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9" name="Straight Connector 34"/>
          <p:cNvSpPr/>
          <p:nvPr/>
        </p:nvSpPr>
        <p:spPr>
          <a:xfrm>
            <a:off x="1453896" y="1847088"/>
            <a:ext cx="9607523" cy="1"/>
          </a:xfrm>
          <a:prstGeom prst="line">
            <a:avLst/>
          </a:prstGeom>
          <a:ln w="31750">
            <a:solidFill>
              <a:schemeClr val="accent1"/>
            </a:solidFill>
          </a:ln>
        </p:spPr>
        <p:txBody>
          <a:bodyPr lIns="45719" rIns="45719"/>
          <a:lstStyle/>
          <a:p>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66" name="Rectangle 7"/>
          <p:cNvSpPr/>
          <p:nvPr/>
        </p:nvSpPr>
        <p:spPr>
          <a:xfrm>
            <a:off x="0" y="2019475"/>
            <a:ext cx="12192000" cy="4105942"/>
          </a:xfrm>
          <a:prstGeom prst="rect">
            <a:avLst/>
          </a:prstGeom>
          <a:gradFill>
            <a:gsLst>
              <a:gs pos="0">
                <a:srgbClr val="DFDBD5">
                  <a:alpha val="0"/>
                </a:srgbClr>
              </a:gs>
              <a:gs pos="100000">
                <a:srgbClr val="DFDBD5"/>
              </a:gs>
            </a:gsLst>
            <a:lin ang="5400000"/>
          </a:gradFill>
          <a:ln w="12700">
            <a:miter lim="400000"/>
          </a:ln>
        </p:spPr>
        <p:txBody>
          <a:bodyPr lIns="45719" rIns="45719"/>
          <a:lstStyle/>
          <a:p>
            <a:endParaRPr/>
          </a:p>
        </p:txBody>
      </p:sp>
      <p:pic>
        <p:nvPicPr>
          <p:cNvPr id="67" name="Picture 6" descr="Picture 6"/>
          <p:cNvPicPr>
            <a:picLocks noChangeAspect="1"/>
          </p:cNvPicPr>
          <p:nvPr/>
        </p:nvPicPr>
        <p:blipFill>
          <a:blip r:embed="rId2"/>
          <a:srcRect t="1538"/>
          <a:stretch>
            <a:fillRect/>
          </a:stretch>
        </p:blipFill>
        <p:spPr>
          <a:xfrm>
            <a:off x="0" y="6126480"/>
            <a:ext cx="12192000" cy="731524"/>
          </a:xfrm>
          <a:prstGeom prst="rect">
            <a:avLst/>
          </a:prstGeom>
          <a:ln w="12700">
            <a:miter lim="400000"/>
          </a:ln>
        </p:spPr>
      </p:pic>
      <p:sp>
        <p:nvSpPr>
          <p:cNvPr id="68" name="Straight Connector 9"/>
          <p:cNvSpPr/>
          <p:nvPr/>
        </p:nvSpPr>
        <p:spPr>
          <a:xfrm>
            <a:off x="0" y="6128413"/>
            <a:ext cx="12192000" cy="1"/>
          </a:xfrm>
          <a:prstGeom prst="line">
            <a:avLst/>
          </a:prstGeom>
          <a:ln w="12700">
            <a:solidFill>
              <a:srgbClr val="000001">
                <a:alpha val="20000"/>
              </a:srgbClr>
            </a:solidFill>
          </a:ln>
        </p:spPr>
        <p:txBody>
          <a:bodyPr lIns="45719" rIns="45719"/>
          <a:lstStyle/>
          <a:p>
            <a:endParaRPr/>
          </a:p>
        </p:txBody>
      </p:sp>
      <p:sp>
        <p:nvSpPr>
          <p:cNvPr id="69" name="Title Text"/>
          <p:cNvSpPr txBox="1">
            <a:spLocks noGrp="1"/>
          </p:cNvSpPr>
          <p:nvPr>
            <p:ph type="title"/>
          </p:nvPr>
        </p:nvSpPr>
        <p:spPr>
          <a:xfrm>
            <a:off x="1447191" y="804162"/>
            <a:ext cx="9607661" cy="1056320"/>
          </a:xfrm>
          <a:prstGeom prst="rect">
            <a:avLst/>
          </a:prstGeom>
        </p:spPr>
        <p:txBody>
          <a:bodyPr/>
          <a:lstStyle/>
          <a:p>
            <a:r>
              <a:t>Title Text</a:t>
            </a:r>
          </a:p>
        </p:txBody>
      </p:sp>
      <p:sp>
        <p:nvSpPr>
          <p:cNvPr id="70" name="Body Level One…"/>
          <p:cNvSpPr txBox="1">
            <a:spLocks noGrp="1"/>
          </p:cNvSpPr>
          <p:nvPr>
            <p:ph type="body" sz="quarter" idx="1"/>
          </p:nvPr>
        </p:nvSpPr>
        <p:spPr>
          <a:xfrm>
            <a:off x="1447191" y="2019549"/>
            <a:ext cx="4645153" cy="801944"/>
          </a:xfrm>
          <a:prstGeom prst="rect">
            <a:avLst/>
          </a:prstGeom>
        </p:spPr>
        <p:txBody>
          <a:bodyPr anchor="b"/>
          <a:lstStyle>
            <a:lvl1pPr marL="0" indent="0">
              <a:lnSpc>
                <a:spcPct val="100000"/>
              </a:lnSpc>
              <a:buClrTx/>
              <a:buSzTx/>
              <a:buFontTx/>
              <a:buNone/>
              <a:defRPr sz="2200" cap="all">
                <a:solidFill>
                  <a:schemeClr val="accent1"/>
                </a:solidFill>
              </a:defRPr>
            </a:lvl1pPr>
            <a:lvl2pPr marL="0" indent="457200">
              <a:lnSpc>
                <a:spcPct val="100000"/>
              </a:lnSpc>
              <a:buClrTx/>
              <a:buSzTx/>
              <a:buFontTx/>
              <a:buNone/>
              <a:defRPr sz="2200" cap="all">
                <a:solidFill>
                  <a:schemeClr val="accent1"/>
                </a:solidFill>
              </a:defRPr>
            </a:lvl2pPr>
            <a:lvl3pPr marL="0" indent="914400">
              <a:lnSpc>
                <a:spcPct val="100000"/>
              </a:lnSpc>
              <a:buClrTx/>
              <a:buSzTx/>
              <a:buFontTx/>
              <a:buNone/>
              <a:defRPr sz="2200" cap="all">
                <a:solidFill>
                  <a:schemeClr val="accent1"/>
                </a:solidFill>
              </a:defRPr>
            </a:lvl3pPr>
            <a:lvl4pPr marL="0" indent="1371600">
              <a:lnSpc>
                <a:spcPct val="100000"/>
              </a:lnSpc>
              <a:buClrTx/>
              <a:buSzTx/>
              <a:buFontTx/>
              <a:buNone/>
              <a:defRPr sz="2200" cap="all">
                <a:solidFill>
                  <a:schemeClr val="accent1"/>
                </a:solidFill>
              </a:defRPr>
            </a:lvl4pPr>
            <a:lvl5pPr marL="0" indent="1828800">
              <a:lnSpc>
                <a:spcPct val="100000"/>
              </a:lnSpc>
              <a:buClrTx/>
              <a:buSzTx/>
              <a:buFontTx/>
              <a:buNone/>
              <a:defRPr sz="2200" cap="all">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71" name="Text Placeholder 4"/>
          <p:cNvSpPr>
            <a:spLocks noGrp="1"/>
          </p:cNvSpPr>
          <p:nvPr>
            <p:ph type="body" sz="quarter" idx="21"/>
          </p:nvPr>
        </p:nvSpPr>
        <p:spPr>
          <a:xfrm>
            <a:off x="6412362" y="2023003"/>
            <a:ext cx="4645153" cy="802238"/>
          </a:xfrm>
          <a:prstGeom prst="rect">
            <a:avLst/>
          </a:prstGeom>
        </p:spPr>
        <p:txBody>
          <a:bodyPr anchor="b"/>
          <a:lstStyle/>
          <a:p>
            <a:pPr marL="0" indent="0">
              <a:lnSpc>
                <a:spcPct val="100000"/>
              </a:lnSpc>
              <a:buClrTx/>
              <a:buSzTx/>
              <a:buFontTx/>
              <a:buNone/>
              <a:defRPr sz="2200" cap="all">
                <a:solidFill>
                  <a:schemeClr val="accent1"/>
                </a:solidFill>
              </a:defRPr>
            </a:pPr>
            <a:endParaRP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3" name="Straight Connector 28"/>
          <p:cNvSpPr/>
          <p:nvPr/>
        </p:nvSpPr>
        <p:spPr>
          <a:xfrm>
            <a:off x="1453896" y="1847088"/>
            <a:ext cx="9607523" cy="1"/>
          </a:xfrm>
          <a:prstGeom prst="line">
            <a:avLst/>
          </a:prstGeom>
          <a:ln w="31750">
            <a:solidFill>
              <a:schemeClr val="accent1"/>
            </a:solidFill>
          </a:ln>
        </p:spPr>
        <p:txBody>
          <a:bodyPr lIns="45719" rIns="45719"/>
          <a:lstStyle/>
          <a:p>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80" name="Rectangle 7"/>
          <p:cNvSpPr/>
          <p:nvPr/>
        </p:nvSpPr>
        <p:spPr>
          <a:xfrm>
            <a:off x="0" y="2019475"/>
            <a:ext cx="12192000" cy="4105942"/>
          </a:xfrm>
          <a:prstGeom prst="rect">
            <a:avLst/>
          </a:prstGeom>
          <a:gradFill>
            <a:gsLst>
              <a:gs pos="0">
                <a:srgbClr val="DFDBD5">
                  <a:alpha val="0"/>
                </a:srgbClr>
              </a:gs>
              <a:gs pos="100000">
                <a:srgbClr val="DFDBD5"/>
              </a:gs>
            </a:gsLst>
            <a:lin ang="5400000"/>
          </a:gradFill>
          <a:ln w="12700">
            <a:miter lim="400000"/>
          </a:ln>
        </p:spPr>
        <p:txBody>
          <a:bodyPr lIns="45719" rIns="45719"/>
          <a:lstStyle/>
          <a:p>
            <a:endParaRPr/>
          </a:p>
        </p:txBody>
      </p:sp>
      <p:pic>
        <p:nvPicPr>
          <p:cNvPr id="81" name="Picture 6" descr="Picture 6"/>
          <p:cNvPicPr>
            <a:picLocks noChangeAspect="1"/>
          </p:cNvPicPr>
          <p:nvPr/>
        </p:nvPicPr>
        <p:blipFill>
          <a:blip r:embed="rId2"/>
          <a:srcRect t="1538"/>
          <a:stretch>
            <a:fillRect/>
          </a:stretch>
        </p:blipFill>
        <p:spPr>
          <a:xfrm>
            <a:off x="0" y="6126480"/>
            <a:ext cx="12192000" cy="731524"/>
          </a:xfrm>
          <a:prstGeom prst="rect">
            <a:avLst/>
          </a:prstGeom>
          <a:ln w="12700">
            <a:miter lim="400000"/>
          </a:ln>
        </p:spPr>
      </p:pic>
      <p:sp>
        <p:nvSpPr>
          <p:cNvPr id="82" name="Straight Connector 9"/>
          <p:cNvSpPr/>
          <p:nvPr/>
        </p:nvSpPr>
        <p:spPr>
          <a:xfrm>
            <a:off x="0" y="6128413"/>
            <a:ext cx="12192000" cy="1"/>
          </a:xfrm>
          <a:prstGeom prst="line">
            <a:avLst/>
          </a:prstGeom>
          <a:ln w="12700">
            <a:solidFill>
              <a:srgbClr val="000001">
                <a:alpha val="20000"/>
              </a:srgbClr>
            </a:solidFill>
          </a:ln>
        </p:spPr>
        <p:txBody>
          <a:bodyPr lIns="45719" rIns="45719"/>
          <a:lstStyle/>
          <a:p>
            <a:endParaRPr/>
          </a:p>
        </p:txBody>
      </p:sp>
      <p:sp>
        <p:nvSpPr>
          <p:cNvPr id="83" name="Title Text"/>
          <p:cNvSpPr txBox="1">
            <a:spLocks noGrp="1"/>
          </p:cNvSpPr>
          <p:nvPr>
            <p:ph type="title"/>
          </p:nvPr>
        </p:nvSpPr>
        <p:spPr>
          <a:xfrm>
            <a:off x="1451579" y="804519"/>
            <a:ext cx="9603276" cy="1049236"/>
          </a:xfrm>
          <a:prstGeom prst="rect">
            <a:avLst/>
          </a:prstGeom>
        </p:spPr>
        <p:txBody>
          <a:bodyPr/>
          <a:lstStyle/>
          <a:p>
            <a:r>
              <a:t>Title Text</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85" name="Straight Connector 24"/>
          <p:cNvSpPr/>
          <p:nvPr/>
        </p:nvSpPr>
        <p:spPr>
          <a:xfrm>
            <a:off x="1453896" y="1847088"/>
            <a:ext cx="9607523" cy="1"/>
          </a:xfrm>
          <a:prstGeom prst="line">
            <a:avLst/>
          </a:prstGeom>
          <a:ln w="31750">
            <a:solidFill>
              <a:schemeClr val="accent1"/>
            </a:solidFill>
          </a:ln>
        </p:spPr>
        <p:txBody>
          <a:bodyPr lIns="45719" rIns="45719"/>
          <a:lstStyle/>
          <a:p>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99" name="Rectangle 7"/>
          <p:cNvSpPr/>
          <p:nvPr/>
        </p:nvSpPr>
        <p:spPr>
          <a:xfrm>
            <a:off x="0" y="2019475"/>
            <a:ext cx="12192000" cy="4105942"/>
          </a:xfrm>
          <a:prstGeom prst="rect">
            <a:avLst/>
          </a:prstGeom>
          <a:gradFill>
            <a:gsLst>
              <a:gs pos="0">
                <a:srgbClr val="DFDBD5">
                  <a:alpha val="0"/>
                </a:srgbClr>
              </a:gs>
              <a:gs pos="100000">
                <a:srgbClr val="DFDBD5"/>
              </a:gs>
            </a:gsLst>
            <a:lin ang="5400000"/>
          </a:gradFill>
          <a:ln w="12700">
            <a:miter lim="400000"/>
          </a:ln>
        </p:spPr>
        <p:txBody>
          <a:bodyPr lIns="45719" rIns="45719"/>
          <a:lstStyle/>
          <a:p>
            <a:endParaRPr/>
          </a:p>
        </p:txBody>
      </p:sp>
      <p:pic>
        <p:nvPicPr>
          <p:cNvPr id="100" name="Picture 6" descr="Picture 6"/>
          <p:cNvPicPr>
            <a:picLocks noChangeAspect="1"/>
          </p:cNvPicPr>
          <p:nvPr/>
        </p:nvPicPr>
        <p:blipFill>
          <a:blip r:embed="rId2"/>
          <a:srcRect t="1538"/>
          <a:stretch>
            <a:fillRect/>
          </a:stretch>
        </p:blipFill>
        <p:spPr>
          <a:xfrm>
            <a:off x="0" y="6126480"/>
            <a:ext cx="12192000" cy="731524"/>
          </a:xfrm>
          <a:prstGeom prst="rect">
            <a:avLst/>
          </a:prstGeom>
          <a:ln w="12700">
            <a:miter lim="400000"/>
          </a:ln>
        </p:spPr>
      </p:pic>
      <p:sp>
        <p:nvSpPr>
          <p:cNvPr id="101" name="Straight Connector 9"/>
          <p:cNvSpPr/>
          <p:nvPr/>
        </p:nvSpPr>
        <p:spPr>
          <a:xfrm>
            <a:off x="0" y="6128413"/>
            <a:ext cx="12192000" cy="1"/>
          </a:xfrm>
          <a:prstGeom prst="line">
            <a:avLst/>
          </a:prstGeom>
          <a:ln w="12700">
            <a:solidFill>
              <a:srgbClr val="000001">
                <a:alpha val="20000"/>
              </a:srgbClr>
            </a:solidFill>
          </a:ln>
        </p:spPr>
        <p:txBody>
          <a:bodyPr lIns="45719" rIns="45719"/>
          <a:lstStyle/>
          <a:p>
            <a:endParaRPr/>
          </a:p>
        </p:txBody>
      </p:sp>
      <p:sp>
        <p:nvSpPr>
          <p:cNvPr id="102" name="Title Text"/>
          <p:cNvSpPr txBox="1">
            <a:spLocks noGrp="1"/>
          </p:cNvSpPr>
          <p:nvPr>
            <p:ph type="title"/>
          </p:nvPr>
        </p:nvSpPr>
        <p:spPr>
          <a:xfrm>
            <a:off x="1444671" y="798972"/>
            <a:ext cx="3273100" cy="2247118"/>
          </a:xfrm>
          <a:prstGeom prst="rect">
            <a:avLst/>
          </a:prstGeom>
        </p:spPr>
        <p:txBody>
          <a:bodyPr anchor="b"/>
          <a:lstStyle>
            <a:lvl1pPr>
              <a:defRPr sz="2400"/>
            </a:lvl1pPr>
          </a:lstStyle>
          <a:p>
            <a:r>
              <a:t>Title Text</a:t>
            </a:r>
          </a:p>
        </p:txBody>
      </p:sp>
      <p:sp>
        <p:nvSpPr>
          <p:cNvPr id="103" name="Body Level One…"/>
          <p:cNvSpPr txBox="1">
            <a:spLocks noGrp="1"/>
          </p:cNvSpPr>
          <p:nvPr>
            <p:ph type="body" sz="half" idx="1"/>
          </p:nvPr>
        </p:nvSpPr>
        <p:spPr>
          <a:xfrm>
            <a:off x="5043713" y="798974"/>
            <a:ext cx="6012471" cy="4658827"/>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104" name="Text Placeholder 3"/>
          <p:cNvSpPr>
            <a:spLocks noGrp="1"/>
          </p:cNvSpPr>
          <p:nvPr>
            <p:ph type="body" sz="quarter" idx="21"/>
          </p:nvPr>
        </p:nvSpPr>
        <p:spPr>
          <a:xfrm>
            <a:off x="1444671" y="3205490"/>
            <a:ext cx="3275014" cy="2248182"/>
          </a:xfrm>
          <a:prstGeom prst="rect">
            <a:avLst/>
          </a:prstGeom>
        </p:spPr>
        <p:txBody>
          <a:bodyPr/>
          <a:lstStyle/>
          <a:p>
            <a:pPr marL="0" indent="0">
              <a:buClrTx/>
              <a:buSzTx/>
              <a:buFontTx/>
              <a:buNone/>
              <a:defRPr sz="1600"/>
            </a:pPr>
            <a:endParaRPr/>
          </a:p>
        </p:txBody>
      </p:sp>
      <p:sp>
        <p:nvSpPr>
          <p:cNvPr id="1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06" name="Straight Connector 16"/>
          <p:cNvSpPr/>
          <p:nvPr/>
        </p:nvSpPr>
        <p:spPr>
          <a:xfrm>
            <a:off x="1448280" y="3205490"/>
            <a:ext cx="3269490" cy="1"/>
          </a:xfrm>
          <a:prstGeom prst="line">
            <a:avLst/>
          </a:prstGeom>
          <a:ln w="31750">
            <a:solidFill>
              <a:schemeClr val="accent1"/>
            </a:solidFill>
          </a:ln>
        </p:spPr>
        <p:txBody>
          <a:bodyPr lIns="45719" rIns="45719"/>
          <a:lstStyle/>
          <a:p>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13" name="Rectangle 7"/>
          <p:cNvSpPr/>
          <p:nvPr/>
        </p:nvSpPr>
        <p:spPr>
          <a:xfrm>
            <a:off x="0" y="2019475"/>
            <a:ext cx="12192000" cy="4105942"/>
          </a:xfrm>
          <a:prstGeom prst="rect">
            <a:avLst/>
          </a:prstGeom>
          <a:gradFill>
            <a:gsLst>
              <a:gs pos="0">
                <a:srgbClr val="DFDBD5">
                  <a:alpha val="0"/>
                </a:srgbClr>
              </a:gs>
              <a:gs pos="100000">
                <a:srgbClr val="DFDBD5"/>
              </a:gs>
            </a:gsLst>
            <a:lin ang="5400000"/>
          </a:gradFill>
          <a:ln w="12700">
            <a:miter lim="400000"/>
          </a:ln>
        </p:spPr>
        <p:txBody>
          <a:bodyPr lIns="45719" rIns="45719"/>
          <a:lstStyle/>
          <a:p>
            <a:endParaRPr/>
          </a:p>
        </p:txBody>
      </p:sp>
      <p:pic>
        <p:nvPicPr>
          <p:cNvPr id="114" name="Picture 6" descr="Picture 6"/>
          <p:cNvPicPr>
            <a:picLocks noChangeAspect="1"/>
          </p:cNvPicPr>
          <p:nvPr/>
        </p:nvPicPr>
        <p:blipFill>
          <a:blip r:embed="rId2"/>
          <a:srcRect t="1538"/>
          <a:stretch>
            <a:fillRect/>
          </a:stretch>
        </p:blipFill>
        <p:spPr>
          <a:xfrm>
            <a:off x="0" y="6126480"/>
            <a:ext cx="12192000" cy="731524"/>
          </a:xfrm>
          <a:prstGeom prst="rect">
            <a:avLst/>
          </a:prstGeom>
          <a:ln w="12700">
            <a:miter lim="400000"/>
          </a:ln>
        </p:spPr>
      </p:pic>
      <p:sp>
        <p:nvSpPr>
          <p:cNvPr id="115" name="Straight Connector 9"/>
          <p:cNvSpPr/>
          <p:nvPr/>
        </p:nvSpPr>
        <p:spPr>
          <a:xfrm>
            <a:off x="0" y="6128413"/>
            <a:ext cx="12192000" cy="1"/>
          </a:xfrm>
          <a:prstGeom prst="line">
            <a:avLst/>
          </a:prstGeom>
          <a:ln w="12700">
            <a:solidFill>
              <a:srgbClr val="000001">
                <a:alpha val="20000"/>
              </a:srgbClr>
            </a:solidFill>
          </a:ln>
        </p:spPr>
        <p:txBody>
          <a:bodyPr lIns="45719" rIns="45719"/>
          <a:lstStyle/>
          <a:p>
            <a:endParaRPr/>
          </a:p>
        </p:txBody>
      </p:sp>
      <p:grpSp>
        <p:nvGrpSpPr>
          <p:cNvPr id="118" name="Group 7"/>
          <p:cNvGrpSpPr/>
          <p:nvPr/>
        </p:nvGrpSpPr>
        <p:grpSpPr>
          <a:xfrm>
            <a:off x="7477386" y="482170"/>
            <a:ext cx="4074535" cy="5149101"/>
            <a:chOff x="0" y="0"/>
            <a:chExt cx="4074533" cy="5149100"/>
          </a:xfrm>
        </p:grpSpPr>
        <p:sp>
          <p:nvSpPr>
            <p:cNvPr id="116" name="Rectangle 17"/>
            <p:cNvSpPr/>
            <p:nvPr/>
          </p:nvSpPr>
          <p:spPr>
            <a:xfrm>
              <a:off x="-1" y="0"/>
              <a:ext cx="4074535" cy="5149101"/>
            </a:xfrm>
            <a:prstGeom prst="rect">
              <a:avLst/>
            </a:prstGeom>
            <a:gradFill flip="none" rotWithShape="1">
              <a:gsLst>
                <a:gs pos="0">
                  <a:srgbClr val="000001"/>
                </a:gs>
                <a:gs pos="100000">
                  <a:srgbClr val="191919"/>
                </a:gs>
              </a:gsLst>
              <a:lin ang="5400000" scaled="0"/>
            </a:gradFill>
            <a:ln w="12700" cap="flat">
              <a:noFill/>
              <a:miter lim="400000"/>
            </a:ln>
            <a:effectLst>
              <a:outerShdw blurRad="127000" dist="228600" dir="4740000" rotWithShape="0">
                <a:srgbClr val="000000">
                  <a:alpha val="34000"/>
                </a:srgbClr>
              </a:outerShdw>
            </a:effectLst>
          </p:spPr>
          <p:txBody>
            <a:bodyPr wrap="square" lIns="45719" tIns="45719" rIns="45719" bIns="45719" numCol="1" anchor="t">
              <a:noAutofit/>
            </a:bodyPr>
            <a:lstStyle/>
            <a:p>
              <a:endParaRPr/>
            </a:p>
          </p:txBody>
        </p:sp>
        <p:sp>
          <p:nvSpPr>
            <p:cNvPr id="117" name="Rectangle 18"/>
            <p:cNvSpPr/>
            <p:nvPr/>
          </p:nvSpPr>
          <p:spPr>
            <a:xfrm>
              <a:off x="313059" y="330336"/>
              <a:ext cx="3450290" cy="4466452"/>
            </a:xfrm>
            <a:prstGeom prst="rect">
              <a:avLst/>
            </a:prstGeom>
            <a:gradFill flip="none" rotWithShape="1">
              <a:gsLst>
                <a:gs pos="0">
                  <a:srgbClr val="DADADA"/>
                </a:gs>
                <a:gs pos="100000">
                  <a:srgbClr val="FFFFFE"/>
                </a:gs>
              </a:gsLst>
              <a:lin ang="16200000" scaled="0"/>
            </a:gradFill>
            <a:ln w="50800" cap="flat">
              <a:solidFill>
                <a:srgbClr val="191919"/>
              </a:solidFill>
              <a:prstDash val="solid"/>
              <a:miter lim="800000"/>
            </a:ln>
            <a:effectLst/>
          </p:spPr>
          <p:txBody>
            <a:bodyPr wrap="square" lIns="45719" tIns="45719" rIns="45719" bIns="45719" numCol="1" anchor="t">
              <a:noAutofit/>
            </a:bodyPr>
            <a:lstStyle/>
            <a:p>
              <a:endParaRPr/>
            </a:p>
          </p:txBody>
        </p:sp>
      </p:grpSp>
      <p:sp>
        <p:nvSpPr>
          <p:cNvPr id="119" name="Title Text"/>
          <p:cNvSpPr txBox="1">
            <a:spLocks noGrp="1"/>
          </p:cNvSpPr>
          <p:nvPr>
            <p:ph type="title"/>
          </p:nvPr>
        </p:nvSpPr>
        <p:spPr>
          <a:xfrm>
            <a:off x="1451205" y="1129513"/>
            <a:ext cx="5532329" cy="1830585"/>
          </a:xfrm>
          <a:prstGeom prst="rect">
            <a:avLst/>
          </a:prstGeom>
        </p:spPr>
        <p:txBody>
          <a:bodyPr anchor="b"/>
          <a:lstStyle/>
          <a:p>
            <a:r>
              <a:t>Title Text</a:t>
            </a:r>
          </a:p>
        </p:txBody>
      </p:sp>
      <p:sp>
        <p:nvSpPr>
          <p:cNvPr id="120" name="Picture Placeholder 2"/>
          <p:cNvSpPr>
            <a:spLocks noGrp="1"/>
          </p:cNvSpPr>
          <p:nvPr>
            <p:ph type="pic" sz="quarter" idx="21"/>
          </p:nvPr>
        </p:nvSpPr>
        <p:spPr>
          <a:xfrm>
            <a:off x="8124389" y="1122542"/>
            <a:ext cx="2791172" cy="3866328"/>
          </a:xfrm>
          <a:prstGeom prst="rect">
            <a:avLst/>
          </a:prstGeom>
        </p:spPr>
        <p:txBody>
          <a:bodyPr lIns="91439" rIns="91439">
            <a:noAutofit/>
          </a:bodyPr>
          <a:lstStyle/>
          <a:p>
            <a:endParaRPr/>
          </a:p>
        </p:txBody>
      </p:sp>
      <p:sp>
        <p:nvSpPr>
          <p:cNvPr id="121" name="Body Level One…"/>
          <p:cNvSpPr txBox="1">
            <a:spLocks noGrp="1"/>
          </p:cNvSpPr>
          <p:nvPr>
            <p:ph type="body" sz="quarter" idx="1"/>
          </p:nvPr>
        </p:nvSpPr>
        <p:spPr>
          <a:xfrm>
            <a:off x="1450329" y="3145992"/>
            <a:ext cx="5524404" cy="2003743"/>
          </a:xfrm>
          <a:prstGeom prst="rect">
            <a:avLst/>
          </a:prstGeom>
        </p:spPr>
        <p:txBody>
          <a:bodyPr/>
          <a:lstStyle>
            <a:lvl1pPr marL="0" indent="0">
              <a:buClrTx/>
              <a:buSzTx/>
              <a:buFontTx/>
              <a:buNone/>
              <a:defRPr sz="1800"/>
            </a:lvl1pPr>
            <a:lvl2pPr marL="0" indent="457200">
              <a:buClrTx/>
              <a:buSzTx/>
              <a:buFontTx/>
              <a:buNone/>
              <a:defRPr sz="1800"/>
            </a:lvl2pPr>
            <a:lvl3pPr marL="0" indent="914400">
              <a:buClrTx/>
              <a:buSzTx/>
              <a:buFontTx/>
              <a:buNone/>
              <a:defRPr sz="1800"/>
            </a:lvl3pPr>
            <a:lvl4pPr marL="0" indent="1371600">
              <a:buClrTx/>
              <a:buSzTx/>
              <a:buFontTx/>
              <a:buNone/>
              <a:defRPr sz="1800"/>
            </a:lvl4pPr>
            <a:lvl5pPr marL="0" indent="1828800">
              <a:buClrTx/>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3" name="Straight Connector 30"/>
          <p:cNvSpPr/>
          <p:nvPr/>
        </p:nvSpPr>
        <p:spPr>
          <a:xfrm>
            <a:off x="1447382" y="3143605"/>
            <a:ext cx="5527351" cy="1"/>
          </a:xfrm>
          <a:prstGeom prst="line">
            <a:avLst/>
          </a:prstGeom>
          <a:ln w="31750">
            <a:solidFill>
              <a:schemeClr val="accent1"/>
            </a:solidFill>
          </a:ln>
        </p:spPr>
        <p:txBody>
          <a:bodyPr lIns="45719" rIns="45719"/>
          <a:lstStyle/>
          <a:p>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CEAE7"/>
            </a:gs>
            <a:gs pos="100000">
              <a:srgbClr val="C9C6C0"/>
            </a:gs>
          </a:gsLst>
          <a:path path="circle">
            <a:fillToRect l="50000" t="50000" r="50000" b="50000"/>
          </a:path>
        </a:gradFill>
        <a:effectLst/>
      </p:bgPr>
    </p:bg>
    <p:spTree>
      <p:nvGrpSpPr>
        <p:cNvPr id="1" name=""/>
        <p:cNvGrpSpPr/>
        <p:nvPr/>
      </p:nvGrpSpPr>
      <p:grpSpPr>
        <a:xfrm>
          <a:off x="0" y="0"/>
          <a:ext cx="0" cy="0"/>
          <a:chOff x="0" y="0"/>
          <a:chExt cx="0" cy="0"/>
        </a:xfrm>
      </p:grpSpPr>
      <p:sp>
        <p:nvSpPr>
          <p:cNvPr id="2" name="Rectangle 7"/>
          <p:cNvSpPr/>
          <p:nvPr/>
        </p:nvSpPr>
        <p:spPr>
          <a:xfrm>
            <a:off x="0" y="2019475"/>
            <a:ext cx="12192000" cy="4105942"/>
          </a:xfrm>
          <a:prstGeom prst="rect">
            <a:avLst/>
          </a:prstGeom>
          <a:gradFill>
            <a:gsLst>
              <a:gs pos="0">
                <a:srgbClr val="DFDBD5">
                  <a:alpha val="0"/>
                </a:srgbClr>
              </a:gs>
              <a:gs pos="100000">
                <a:srgbClr val="DFDBD5"/>
              </a:gs>
            </a:gsLst>
            <a:lin ang="5400000"/>
          </a:gradFill>
          <a:ln w="12700">
            <a:miter lim="400000"/>
          </a:ln>
        </p:spPr>
        <p:txBody>
          <a:bodyPr lIns="45719" rIns="45719"/>
          <a:lstStyle/>
          <a:p>
            <a:endParaRPr/>
          </a:p>
        </p:txBody>
      </p:sp>
      <p:pic>
        <p:nvPicPr>
          <p:cNvPr id="3" name="Picture 6" descr="Picture 6"/>
          <p:cNvPicPr>
            <a:picLocks noChangeAspect="1"/>
          </p:cNvPicPr>
          <p:nvPr/>
        </p:nvPicPr>
        <p:blipFill>
          <a:blip r:embed="rId11"/>
          <a:srcRect t="1538"/>
          <a:stretch>
            <a:fillRect/>
          </a:stretch>
        </p:blipFill>
        <p:spPr>
          <a:xfrm>
            <a:off x="0" y="6126480"/>
            <a:ext cx="12192000" cy="731524"/>
          </a:xfrm>
          <a:prstGeom prst="rect">
            <a:avLst/>
          </a:prstGeom>
          <a:ln w="12700">
            <a:miter lim="400000"/>
          </a:ln>
        </p:spPr>
      </p:pic>
      <p:sp>
        <p:nvSpPr>
          <p:cNvPr id="4" name="Straight Connector 9"/>
          <p:cNvSpPr/>
          <p:nvPr/>
        </p:nvSpPr>
        <p:spPr>
          <a:xfrm>
            <a:off x="0" y="6128413"/>
            <a:ext cx="12192000" cy="1"/>
          </a:xfrm>
          <a:prstGeom prst="line">
            <a:avLst/>
          </a:prstGeom>
          <a:ln w="12700">
            <a:solidFill>
              <a:srgbClr val="000001">
                <a:alpha val="20000"/>
              </a:srgbClr>
            </a:solidFill>
          </a:ln>
        </p:spPr>
        <p:txBody>
          <a:bodyPr lIns="45719" rIns="45719"/>
          <a:lstStyle/>
          <a:p>
            <a:endParaRPr/>
          </a:p>
        </p:txBody>
      </p:sp>
      <p:sp>
        <p:nvSpPr>
          <p:cNvPr id="5" name="Slide Number"/>
          <p:cNvSpPr txBox="1">
            <a:spLocks noGrp="1"/>
          </p:cNvSpPr>
          <p:nvPr>
            <p:ph type="sldNum" sz="quarter" idx="2"/>
          </p:nvPr>
        </p:nvSpPr>
        <p:spPr>
          <a:xfrm>
            <a:off x="11695964" y="77517"/>
            <a:ext cx="358414" cy="350663"/>
          </a:xfrm>
          <a:prstGeom prst="rect">
            <a:avLst/>
          </a:prstGeom>
          <a:ln w="12700">
            <a:miter lim="400000"/>
          </a:ln>
        </p:spPr>
        <p:txBody>
          <a:bodyPr wrap="none" lIns="45719" rIns="45719">
            <a:spAutoFit/>
          </a:bodyPr>
          <a:lstStyle>
            <a:lvl1pPr algn="r"/>
          </a:lstStyle>
          <a:p>
            <a:fld id="{86CB4B4D-7CA3-9044-876B-883B54F8677D}" type="slidenum">
              <a:t>‹#›</a:t>
            </a:fld>
            <a:endParaRPr/>
          </a:p>
        </p:txBody>
      </p:sp>
      <p:sp>
        <p:nvSpPr>
          <p:cNvPr id="6" name="Title Text"/>
          <p:cNvSpPr txBox="1">
            <a:spLocks noGrp="1"/>
          </p:cNvSpPr>
          <p:nvPr>
            <p:ph type="title"/>
          </p:nvPr>
        </p:nvSpPr>
        <p:spPr>
          <a:xfrm>
            <a:off x="609600" y="274637"/>
            <a:ext cx="109728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Title Text</a:t>
            </a:r>
          </a:p>
        </p:txBody>
      </p:sp>
      <p:sp>
        <p:nvSpPr>
          <p:cNvPr id="7"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3200" b="0" i="0" u="none" strike="noStrike" cap="all"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3200" b="0" i="0" u="none" strike="noStrike" cap="all"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3200" b="0" i="0" u="none" strike="noStrike" cap="all"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3200" b="0" i="0" u="none" strike="noStrike" cap="all"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3200" b="0" i="0" u="none" strike="noStrike" cap="all"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3200" b="0" i="0" u="none" strike="noStrike" cap="all"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3200" b="0" i="0" u="none" strike="noStrike" cap="all"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3200" b="0" i="0" u="none" strike="noStrike" cap="all"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3200" b="0" i="0" u="none" strike="noStrike" cap="all" spc="0" baseline="0">
          <a:solidFill>
            <a:srgbClr val="000000"/>
          </a:solidFill>
          <a:uFillTx/>
          <a:latin typeface="Arial"/>
          <a:ea typeface="Arial"/>
          <a:cs typeface="Arial"/>
          <a:sym typeface="Arial"/>
        </a:defRPr>
      </a:lvl9pPr>
    </p:titleStyle>
    <p:bodyStyle>
      <a:lvl1pPr marL="228600" marR="0" indent="-228600" algn="l" defTabSz="914400" rtl="0" latinLnBrk="0">
        <a:lnSpc>
          <a:spcPct val="120000"/>
        </a:lnSpc>
        <a:spcBef>
          <a:spcPts val="1000"/>
        </a:spcBef>
        <a:spcAft>
          <a:spcPts val="0"/>
        </a:spcAft>
        <a:buClr>
          <a:schemeClr val="accent1"/>
        </a:buClr>
        <a:buSzPct val="100000"/>
        <a:buFont typeface="Arial"/>
        <a:buChar char="•"/>
        <a:tabLst/>
        <a:defRPr sz="2000" b="0" i="0" u="none" strike="noStrike" cap="none" spc="0" baseline="0">
          <a:solidFill>
            <a:srgbClr val="000000"/>
          </a:solidFill>
          <a:uFillTx/>
          <a:latin typeface="Arial"/>
          <a:ea typeface="Arial"/>
          <a:cs typeface="Arial"/>
          <a:sym typeface="Arial"/>
        </a:defRPr>
      </a:lvl1pPr>
      <a:lvl2pPr marL="711200" marR="0" indent="-254000" algn="l" defTabSz="914400" rtl="0" latinLnBrk="0">
        <a:lnSpc>
          <a:spcPct val="120000"/>
        </a:lnSpc>
        <a:spcBef>
          <a:spcPts val="1000"/>
        </a:spcBef>
        <a:spcAft>
          <a:spcPts val="0"/>
        </a:spcAft>
        <a:buClr>
          <a:schemeClr val="accent1"/>
        </a:buClr>
        <a:buSzPct val="100000"/>
        <a:buFont typeface="Arial"/>
        <a:buChar char="•"/>
        <a:tabLst/>
        <a:defRPr sz="2000" b="0" i="0" u="none" strike="noStrike" cap="none" spc="0" baseline="0">
          <a:solidFill>
            <a:srgbClr val="000000"/>
          </a:solidFill>
          <a:uFillTx/>
          <a:latin typeface="Arial"/>
          <a:ea typeface="Arial"/>
          <a:cs typeface="Arial"/>
          <a:sym typeface="Arial"/>
        </a:defRPr>
      </a:lvl2pPr>
      <a:lvl3pPr marL="1200150" marR="0" indent="-285750" algn="l" defTabSz="914400" rtl="0" latinLnBrk="0">
        <a:lnSpc>
          <a:spcPct val="120000"/>
        </a:lnSpc>
        <a:spcBef>
          <a:spcPts val="1000"/>
        </a:spcBef>
        <a:spcAft>
          <a:spcPts val="0"/>
        </a:spcAft>
        <a:buClr>
          <a:schemeClr val="accent1"/>
        </a:buClr>
        <a:buSzPct val="100000"/>
        <a:buFont typeface="Arial"/>
        <a:buChar char="•"/>
        <a:tabLst/>
        <a:defRPr sz="2000" b="0" i="0" u="none" strike="noStrike" cap="none" spc="0" baseline="0">
          <a:solidFill>
            <a:srgbClr val="000000"/>
          </a:solidFill>
          <a:uFillTx/>
          <a:latin typeface="Arial"/>
          <a:ea typeface="Arial"/>
          <a:cs typeface="Arial"/>
          <a:sym typeface="Arial"/>
        </a:defRPr>
      </a:lvl3pPr>
      <a:lvl4pPr marL="1698171" marR="0" indent="-326571" algn="l" defTabSz="914400" rtl="0" latinLnBrk="0">
        <a:lnSpc>
          <a:spcPct val="120000"/>
        </a:lnSpc>
        <a:spcBef>
          <a:spcPts val="1000"/>
        </a:spcBef>
        <a:spcAft>
          <a:spcPts val="0"/>
        </a:spcAft>
        <a:buClr>
          <a:schemeClr val="accent1"/>
        </a:buClr>
        <a:buSzPct val="100000"/>
        <a:buFont typeface="Arial"/>
        <a:buChar char="•"/>
        <a:tabLst/>
        <a:defRPr sz="2000" b="0" i="0" u="none" strike="noStrike" cap="none" spc="0" baseline="0">
          <a:solidFill>
            <a:srgbClr val="000000"/>
          </a:solidFill>
          <a:uFillTx/>
          <a:latin typeface="Arial"/>
          <a:ea typeface="Arial"/>
          <a:cs typeface="Arial"/>
          <a:sym typeface="Arial"/>
        </a:defRPr>
      </a:lvl4pPr>
      <a:lvl5pPr marL="2209800" marR="0" indent="-381000" algn="l" defTabSz="914400" rtl="0" latinLnBrk="0">
        <a:lnSpc>
          <a:spcPct val="120000"/>
        </a:lnSpc>
        <a:spcBef>
          <a:spcPts val="1000"/>
        </a:spcBef>
        <a:spcAft>
          <a:spcPts val="0"/>
        </a:spcAft>
        <a:buClr>
          <a:schemeClr val="accent1"/>
        </a:buClr>
        <a:buSzPct val="100000"/>
        <a:buFont typeface="Arial"/>
        <a:buChar char="•"/>
        <a:tabLst/>
        <a:defRPr sz="2000" b="0" i="0" u="none" strike="noStrike" cap="none" spc="0" baseline="0">
          <a:solidFill>
            <a:srgbClr val="000000"/>
          </a:solidFill>
          <a:uFillTx/>
          <a:latin typeface="Arial"/>
          <a:ea typeface="Arial"/>
          <a:cs typeface="Arial"/>
          <a:sym typeface="Arial"/>
        </a:defRPr>
      </a:lvl5pPr>
      <a:lvl6pPr marL="2667000" marR="0" indent="-381000" algn="l" defTabSz="914400" rtl="0" latinLnBrk="0">
        <a:lnSpc>
          <a:spcPct val="120000"/>
        </a:lnSpc>
        <a:spcBef>
          <a:spcPts val="1000"/>
        </a:spcBef>
        <a:spcAft>
          <a:spcPts val="0"/>
        </a:spcAft>
        <a:buClr>
          <a:schemeClr val="accent1"/>
        </a:buClr>
        <a:buSzPct val="100000"/>
        <a:buFont typeface="Arial"/>
        <a:buChar char="•"/>
        <a:tabLst/>
        <a:defRPr sz="2000" b="0" i="0" u="none" strike="noStrike" cap="none" spc="0" baseline="0">
          <a:solidFill>
            <a:srgbClr val="000000"/>
          </a:solidFill>
          <a:uFillTx/>
          <a:latin typeface="Arial"/>
          <a:ea typeface="Arial"/>
          <a:cs typeface="Arial"/>
          <a:sym typeface="Arial"/>
        </a:defRPr>
      </a:lvl6pPr>
      <a:lvl7pPr marL="3124200" marR="0" indent="-381000" algn="l" defTabSz="914400" rtl="0" latinLnBrk="0">
        <a:lnSpc>
          <a:spcPct val="120000"/>
        </a:lnSpc>
        <a:spcBef>
          <a:spcPts val="1000"/>
        </a:spcBef>
        <a:spcAft>
          <a:spcPts val="0"/>
        </a:spcAft>
        <a:buClr>
          <a:schemeClr val="accent1"/>
        </a:buClr>
        <a:buSzPct val="100000"/>
        <a:buFont typeface="Arial"/>
        <a:buChar char="•"/>
        <a:tabLst/>
        <a:defRPr sz="2000" b="0" i="0" u="none" strike="noStrike" cap="none" spc="0" baseline="0">
          <a:solidFill>
            <a:srgbClr val="000000"/>
          </a:solidFill>
          <a:uFillTx/>
          <a:latin typeface="Arial"/>
          <a:ea typeface="Arial"/>
          <a:cs typeface="Arial"/>
          <a:sym typeface="Arial"/>
        </a:defRPr>
      </a:lvl7pPr>
      <a:lvl8pPr marL="3581400" marR="0" indent="-381000" algn="l" defTabSz="914400" rtl="0" latinLnBrk="0">
        <a:lnSpc>
          <a:spcPct val="120000"/>
        </a:lnSpc>
        <a:spcBef>
          <a:spcPts val="1000"/>
        </a:spcBef>
        <a:spcAft>
          <a:spcPts val="0"/>
        </a:spcAft>
        <a:buClr>
          <a:schemeClr val="accent1"/>
        </a:buClr>
        <a:buSzPct val="100000"/>
        <a:buFont typeface="Arial"/>
        <a:buChar char="•"/>
        <a:tabLst/>
        <a:defRPr sz="2000" b="0" i="0" u="none" strike="noStrike" cap="none" spc="0" baseline="0">
          <a:solidFill>
            <a:srgbClr val="000000"/>
          </a:solidFill>
          <a:uFillTx/>
          <a:latin typeface="Arial"/>
          <a:ea typeface="Arial"/>
          <a:cs typeface="Arial"/>
          <a:sym typeface="Arial"/>
        </a:defRPr>
      </a:lvl8pPr>
      <a:lvl9pPr marL="4038600" marR="0" indent="-381000" algn="l" defTabSz="914400" rtl="0" latinLnBrk="0">
        <a:lnSpc>
          <a:spcPct val="120000"/>
        </a:lnSpc>
        <a:spcBef>
          <a:spcPts val="1000"/>
        </a:spcBef>
        <a:spcAft>
          <a:spcPts val="0"/>
        </a:spcAft>
        <a:buClr>
          <a:schemeClr val="accent1"/>
        </a:buClr>
        <a:buSzPct val="100000"/>
        <a:buFont typeface="Arial"/>
        <a:buChar char="•"/>
        <a:tabLst/>
        <a:defRPr sz="2000" b="0" i="0" u="none" strike="noStrike" cap="none" spc="0" baseline="0">
          <a:solidFill>
            <a:srgbClr val="000000"/>
          </a:solidFill>
          <a:uFillTx/>
          <a:latin typeface="Arial"/>
          <a:ea typeface="Arial"/>
          <a:cs typeface="Arial"/>
          <a:sym typeface="Arial"/>
        </a:defRPr>
      </a:lvl9pPr>
    </p:bodyStyle>
    <p:otherStyle>
      <a:lvl1pPr marL="0" marR="0" indent="0" algn="r" defTabSz="457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1pPr>
      <a:lvl2pPr marL="0" marR="0" indent="457200" algn="r" defTabSz="457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2pPr>
      <a:lvl3pPr marL="0" marR="0" indent="914400" algn="r" defTabSz="457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3pPr>
      <a:lvl4pPr marL="0" marR="0" indent="1371600" algn="r" defTabSz="457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4pPr>
      <a:lvl5pPr marL="0" marR="0" indent="1828800" algn="r" defTabSz="457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5pPr>
      <a:lvl6pPr marL="0" marR="0" indent="2286000" algn="r" defTabSz="457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6pPr>
      <a:lvl7pPr marL="0" marR="0" indent="2743200" algn="r" defTabSz="457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7pPr>
      <a:lvl8pPr marL="0" marR="0" indent="3200400" algn="r" defTabSz="457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8pPr>
      <a:lvl9pPr marL="0" marR="0" indent="3657600" algn="r" defTabSz="457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itle 1"/>
          <p:cNvSpPr txBox="1">
            <a:spLocks noGrp="1"/>
          </p:cNvSpPr>
          <p:nvPr>
            <p:ph type="ctrTitle"/>
          </p:nvPr>
        </p:nvSpPr>
        <p:spPr>
          <a:xfrm>
            <a:off x="1181100" y="970043"/>
            <a:ext cx="9144000" cy="2387601"/>
          </a:xfrm>
          <a:prstGeom prst="rect">
            <a:avLst/>
          </a:prstGeom>
        </p:spPr>
        <p:txBody>
          <a:bodyPr/>
          <a:lstStyle/>
          <a:p>
            <a:r>
              <a:t>CAPSTONE</a:t>
            </a:r>
            <a:br/>
            <a:r>
              <a:t>		REVIEW-III</a:t>
            </a:r>
          </a:p>
        </p:txBody>
      </p:sp>
      <p:sp>
        <p:nvSpPr>
          <p:cNvPr id="133" name="Subtitle 2"/>
          <p:cNvSpPr txBox="1">
            <a:spLocks noGrp="1"/>
          </p:cNvSpPr>
          <p:nvPr>
            <p:ph type="subTitle" sz="quarter" idx="1"/>
          </p:nvPr>
        </p:nvSpPr>
        <p:spPr>
          <a:xfrm>
            <a:off x="5091319" y="4487237"/>
            <a:ext cx="6781093" cy="1598759"/>
          </a:xfrm>
          <a:prstGeom prst="rect">
            <a:avLst/>
          </a:prstGeom>
        </p:spPr>
        <p:txBody>
          <a:bodyPr/>
          <a:lstStyle/>
          <a:p>
            <a:pPr>
              <a:lnSpc>
                <a:spcPct val="80000"/>
              </a:lnSpc>
              <a:defRPr sz="2000" b="1"/>
            </a:pPr>
            <a:r>
              <a:rPr dirty="0" err="1"/>
              <a:t>Dachepalli</a:t>
            </a:r>
            <a:r>
              <a:rPr dirty="0"/>
              <a:t> </a:t>
            </a:r>
            <a:r>
              <a:rPr dirty="0" err="1"/>
              <a:t>sasank</a:t>
            </a:r>
            <a:r>
              <a:rPr dirty="0"/>
              <a:t>                              21BCE9133</a:t>
            </a:r>
            <a:endParaRPr sz="2400" dirty="0"/>
          </a:p>
          <a:p>
            <a:pPr>
              <a:lnSpc>
                <a:spcPct val="80000"/>
              </a:lnSpc>
              <a:defRPr sz="2000" b="1"/>
            </a:pPr>
            <a:r>
              <a:rPr dirty="0" err="1"/>
              <a:t>Ryali</a:t>
            </a:r>
            <a:r>
              <a:rPr dirty="0"/>
              <a:t> Purna Sri Sai Sumanth            21BCE9227</a:t>
            </a:r>
            <a:endParaRPr sz="1500" dirty="0"/>
          </a:p>
          <a:p>
            <a:pPr>
              <a:lnSpc>
                <a:spcPct val="80000"/>
              </a:lnSpc>
              <a:defRPr sz="2000" b="1"/>
            </a:pPr>
            <a:r>
              <a:rPr dirty="0" err="1"/>
              <a:t>Chennupati</a:t>
            </a:r>
            <a:r>
              <a:rPr dirty="0"/>
              <a:t> Venkata Lakshman      21BCE9055</a:t>
            </a:r>
            <a:endParaRPr sz="1500" dirty="0"/>
          </a:p>
          <a:p>
            <a:pPr>
              <a:lnSpc>
                <a:spcPct val="80000"/>
              </a:lnSpc>
              <a:defRPr sz="2000" b="1"/>
            </a:pPr>
            <a:r>
              <a:rPr dirty="0" err="1"/>
              <a:t>Chennupati</a:t>
            </a:r>
            <a:r>
              <a:rPr dirty="0"/>
              <a:t> Venkata Ram                   21BCE9790</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24"/>
          <p:cNvSpPr txBox="1">
            <a:spLocks noGrp="1"/>
          </p:cNvSpPr>
          <p:nvPr>
            <p:ph type="title" idx="4294967295"/>
          </p:nvPr>
        </p:nvSpPr>
        <p:spPr>
          <a:xfrm>
            <a:off x="704395" y="238125"/>
            <a:ext cx="4335689" cy="621848"/>
          </a:xfrm>
          <a:prstGeom prst="rect">
            <a:avLst/>
          </a:prstGeom>
        </p:spPr>
        <p:txBody>
          <a:bodyPr/>
          <a:lstStyle>
            <a:lvl1pPr>
              <a:defRPr sz="2400" b="1"/>
            </a:lvl1pPr>
          </a:lstStyle>
          <a:p>
            <a:r>
              <a:t>LITERATURE REVIEW:</a:t>
            </a:r>
          </a:p>
        </p:txBody>
      </p:sp>
      <p:sp>
        <p:nvSpPr>
          <p:cNvPr id="166" name="TextBox 26"/>
          <p:cNvSpPr txBox="1"/>
          <p:nvPr/>
        </p:nvSpPr>
        <p:spPr>
          <a:xfrm>
            <a:off x="952249" y="1120445"/>
            <a:ext cx="10761617" cy="43137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50000"/>
              </a:lnSpc>
            </a:lvl1pPr>
          </a:lstStyle>
          <a:p>
            <a:r>
              <a:t>Convolutional Neural Networks (CNNs) have demonstrated remarkable efficacy in plant disease detection, particularly for economically significant crops like tomatoes and apples. A CNN framework classified ten tomato diseases with an accuracy of 93%, automating feature extraction and classification, and emphasizing its practical utility in real-time disease management [1]. Similarly, custard apple foliage diseases were identified using image segmentation and Support Vector Machines (SVM), showcasing advanced image processing techniques to optimize pesticide use and boost productivity [2].In apple cultivation, deep learning methods, including CNNs, have been pivotal for foliar disease detection. Research highlights the limitations of datasets like PlantVillage, advocating for advanced models to meet real-time agricultural needs [3]. A comparative study of CNNs and Multi-Layer Perceptron (MLP) models for apple and grapevine foliage concluded that CNNs offer superior precision and effectiveness for real-time applications [4]. </a:t>
            </a:r>
          </a:p>
        </p:txBody>
      </p:sp>
      <p:sp>
        <p:nvSpPr>
          <p:cNvPr id="167" name="Slide Number Placeholder 4"/>
          <p:cNvSpPr txBox="1">
            <a:spLocks noGrp="1"/>
          </p:cNvSpPr>
          <p:nvPr>
            <p:ph type="sldNum" sz="quarter" idx="2"/>
          </p:nvPr>
        </p:nvSpPr>
        <p:spPr>
          <a:xfrm>
            <a:off x="11695964" y="77517"/>
            <a:ext cx="358414" cy="35066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Box 26"/>
          <p:cNvSpPr txBox="1"/>
          <p:nvPr/>
        </p:nvSpPr>
        <p:spPr>
          <a:xfrm>
            <a:off x="905019" y="415510"/>
            <a:ext cx="10761617" cy="51063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50000"/>
              </a:lnSpc>
            </a:lvl1pPr>
          </a:lstStyle>
          <a:p>
            <a:r>
              <a:t>Several investigations highlight the importance of model selection in disease detection. VGG-16 achieved 97.23% accuracy for apple leaf diseases, outperforming algorithms like SVM and Random Forest [5]. MobileNetV2 reached 98.01% accuracy for tomato diseases, benefiting from balanced datasets and data augmentation [6].Advanced frameworks like YOLOv8 achieved 99% accuracy and a mean Average Precision (mAP) of 98.9% in tomato disease detection, highlighting its real-time computer vision potential [7]. Similarly, hybrid CNN-LSTM models achieved 99.8% accuracy, exemplifying their capability in timely and precise disease classification [8]. Additionally, combining preprocessing with SVM reached 96% accuracy in detecting specific apple diseases like Black Rot and Cedar Apple Rust, illustrating the synergy of traditional image processing and machine learning [9].Inspired by these findings, our research focuses on CNN architectures such as ResNet, DenseNet, EfficientNet, and GoogleNet for apple and tomato disease detection. By optimizing these models and balancing datasets, we aim to enhance real-time, precise, and computationally efficient disease detection, contributing to sustainable agricultural practices [10].</a:t>
            </a:r>
          </a:p>
        </p:txBody>
      </p:sp>
      <p:sp>
        <p:nvSpPr>
          <p:cNvPr id="170" name="Slide Number Placeholder 4"/>
          <p:cNvSpPr txBox="1">
            <a:spLocks noGrp="1"/>
          </p:cNvSpPr>
          <p:nvPr>
            <p:ph type="sldNum" sz="quarter" idx="2"/>
          </p:nvPr>
        </p:nvSpPr>
        <p:spPr>
          <a:xfrm>
            <a:off x="11712930" y="77517"/>
            <a:ext cx="341448" cy="35066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24"/>
          <p:cNvSpPr txBox="1">
            <a:spLocks noGrp="1"/>
          </p:cNvSpPr>
          <p:nvPr>
            <p:ph type="title" idx="4294967295"/>
          </p:nvPr>
        </p:nvSpPr>
        <p:spPr>
          <a:xfrm>
            <a:off x="704395" y="238125"/>
            <a:ext cx="4335689" cy="621848"/>
          </a:xfrm>
          <a:prstGeom prst="rect">
            <a:avLst/>
          </a:prstGeom>
        </p:spPr>
        <p:txBody>
          <a:bodyPr/>
          <a:lstStyle>
            <a:lvl1pPr>
              <a:defRPr sz="2400" b="1"/>
            </a:lvl1pPr>
          </a:lstStyle>
          <a:p>
            <a:r>
              <a:t>METHODOLOGY:</a:t>
            </a:r>
          </a:p>
        </p:txBody>
      </p:sp>
      <p:sp>
        <p:nvSpPr>
          <p:cNvPr id="173" name="TextBox 1"/>
          <p:cNvSpPr txBox="1"/>
          <p:nvPr/>
        </p:nvSpPr>
        <p:spPr>
          <a:xfrm>
            <a:off x="877890" y="955933"/>
            <a:ext cx="10739847" cy="47100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150000"/>
              </a:lnSpc>
            </a:pPr>
            <a:r>
              <a:t>In this study, we implemented GoogleNet (Inception V1) as the final model to classify diseases in apple and tomato leaves into 14 categories. GoogleNet was selected for its advanced architecture, which combines high precision with computational efficiency. Its innovative Inception module applies multi-branch convolutions—1x1, 3x3, and 5x5 filters—along with max-pooling, enabling the extraction of multi-scale spatial features. Dimensionality reduction using 1x1 convolutions minimizes computational costs while maintaining depth, making GoogleNet an ideal choice for this task. The network, with its 22 layers, incorporates auxiliary classifiers to enhance gradient propagation and optimize performance during training.</a:t>
            </a:r>
          </a:p>
          <a:p>
            <a:pPr>
              <a:lnSpc>
                <a:spcPct val="150000"/>
              </a:lnSpc>
            </a:pPr>
            <a:r>
              <a:t>To reduce training time and improve accuracy, we employed transfer learning by using a pre-trained GoogleNet model trained on the ImageNet dataset. Initially, the base layers of the model were frozen to retain learned features, while custom output layers tailored to the 14 disease classes were added and trained. We used the Adam optimizer, starting with a learning rate of 0.001 for 20 epochs.</a:t>
            </a:r>
          </a:p>
        </p:txBody>
      </p:sp>
      <p:sp>
        <p:nvSpPr>
          <p:cNvPr id="174" name="Slide Number Placeholder 5"/>
          <p:cNvSpPr txBox="1">
            <a:spLocks noGrp="1"/>
          </p:cNvSpPr>
          <p:nvPr>
            <p:ph type="sldNum" sz="quarter" idx="2"/>
          </p:nvPr>
        </p:nvSpPr>
        <p:spPr>
          <a:xfrm>
            <a:off x="11695964" y="77517"/>
            <a:ext cx="358414" cy="35066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Box 1"/>
          <p:cNvSpPr txBox="1"/>
          <p:nvPr/>
        </p:nvSpPr>
        <p:spPr>
          <a:xfrm>
            <a:off x="821620" y="1096610"/>
            <a:ext cx="10739847" cy="31248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50000"/>
              </a:lnSpc>
            </a:lvl1pPr>
          </a:lstStyle>
          <a:p>
            <a:r>
              <a:t>This optimizer dynamically adjusts learning rates, combining features of AdaGrad and RMSProp, which is particularly beneficial for handling noisy and sparse gradients. After the initial training phase, fine-tuning was performed by unfreezing the final layers of the network and training them for an additional 10 epochs with a reduced learning rate of 0.0001 to ensure stable convergence. A batch size of 32 was employed to optimize memory usage and processing efficiency. Throughout the training process, accuracy and loss metrics for both training and validation were monitored, showing consistent improvement and minimal overfitting. The model achieved a peak validation accuracy of 95.84%, supported by a steady decline in loss.</a:t>
            </a:r>
          </a:p>
        </p:txBody>
      </p:sp>
      <p:sp>
        <p:nvSpPr>
          <p:cNvPr id="177" name="Slide Number Placeholder 5"/>
          <p:cNvSpPr txBox="1">
            <a:spLocks noGrp="1"/>
          </p:cNvSpPr>
          <p:nvPr>
            <p:ph type="sldNum" sz="quarter" idx="2"/>
          </p:nvPr>
        </p:nvSpPr>
        <p:spPr>
          <a:xfrm>
            <a:off x="11695964" y="77517"/>
            <a:ext cx="358414" cy="35066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itle 24"/>
          <p:cNvSpPr txBox="1">
            <a:spLocks noGrp="1"/>
          </p:cNvSpPr>
          <p:nvPr>
            <p:ph type="title" idx="4294967295"/>
          </p:nvPr>
        </p:nvSpPr>
        <p:spPr>
          <a:xfrm>
            <a:off x="704395" y="238125"/>
            <a:ext cx="4335689" cy="621848"/>
          </a:xfrm>
          <a:prstGeom prst="rect">
            <a:avLst/>
          </a:prstGeom>
        </p:spPr>
        <p:txBody>
          <a:bodyPr/>
          <a:lstStyle>
            <a:lvl1pPr>
              <a:defRPr sz="2400" b="1"/>
            </a:lvl1pPr>
          </a:lstStyle>
          <a:p>
            <a:r>
              <a:t>RESULTS :</a:t>
            </a:r>
          </a:p>
        </p:txBody>
      </p:sp>
      <p:sp>
        <p:nvSpPr>
          <p:cNvPr id="180" name="TextBox 26"/>
          <p:cNvSpPr txBox="1"/>
          <p:nvPr/>
        </p:nvSpPr>
        <p:spPr>
          <a:xfrm>
            <a:off x="952249" y="914068"/>
            <a:ext cx="10761617" cy="43137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150000"/>
              </a:lnSpc>
            </a:pPr>
            <a:r>
              <a:t>The comparative evaluation of seven deep learning models revealed GoogleNet as the top-performing architecture, achieving a validation accuracy of 95.84%, precision of 96.02%, and F1-score of 95.85%. EfficientNet, ResNet, and DenseNet also demonstrated high accuracy, making them viable alternatives in scenarios where GoogleNet is unavailable. MobileNet and AlexNet showed moderate performance, while Xception underperformed significantly, likely due to challenges in optimizing its complex architecture for the dataset.</a:t>
            </a:r>
            <a:br/>
            <a:r>
              <a:t>The results underscore the importance of lightweight models like GoogleNet for practical applications in resource-constrained settings. By achieving a balance between accuracy and computational efficiency, GoogleNet provides a deployable solution for real-world scenarios. The findings highlight the potential of deep learning-based disease detection to transform agricultural practices, ensuring timely intervention and improved crop management.</a:t>
            </a:r>
          </a:p>
        </p:txBody>
      </p:sp>
      <p:sp>
        <p:nvSpPr>
          <p:cNvPr id="181" name="Slide Number Placeholder 4"/>
          <p:cNvSpPr txBox="1">
            <a:spLocks noGrp="1"/>
          </p:cNvSpPr>
          <p:nvPr>
            <p:ph type="sldNum" sz="quarter" idx="2"/>
          </p:nvPr>
        </p:nvSpPr>
        <p:spPr>
          <a:xfrm>
            <a:off x="11695964" y="77517"/>
            <a:ext cx="358414" cy="35066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itle 24"/>
          <p:cNvSpPr txBox="1">
            <a:spLocks noGrp="1"/>
          </p:cNvSpPr>
          <p:nvPr>
            <p:ph type="title" idx="4294967295"/>
          </p:nvPr>
        </p:nvSpPr>
        <p:spPr>
          <a:xfrm>
            <a:off x="704395" y="238125"/>
            <a:ext cx="6799341" cy="621848"/>
          </a:xfrm>
          <a:prstGeom prst="rect">
            <a:avLst/>
          </a:prstGeom>
        </p:spPr>
        <p:txBody>
          <a:bodyPr/>
          <a:lstStyle>
            <a:lvl1pPr defTabSz="457200">
              <a:defRPr sz="2400" b="1" cap="none"/>
            </a:lvl1pPr>
          </a:lstStyle>
          <a:p>
            <a:r>
              <a:t>Accuracy Table Of All Models:</a:t>
            </a:r>
          </a:p>
        </p:txBody>
      </p:sp>
      <p:graphicFrame>
        <p:nvGraphicFramePr>
          <p:cNvPr id="184" name="Table 1"/>
          <p:cNvGraphicFramePr/>
          <p:nvPr>
            <p:extLst>
              <p:ext uri="{D42A27DB-BD31-4B8C-83A1-F6EECF244321}">
                <p14:modId xmlns:p14="http://schemas.microsoft.com/office/powerpoint/2010/main" val="1667493600"/>
              </p:ext>
            </p:extLst>
          </p:nvPr>
        </p:nvGraphicFramePr>
        <p:xfrm>
          <a:off x="1032484" y="1238880"/>
          <a:ext cx="9826915" cy="4380238"/>
        </p:xfrm>
        <a:graphic>
          <a:graphicData uri="http://schemas.openxmlformats.org/drawingml/2006/table">
            <a:tbl>
              <a:tblPr firstRow="1">
                <a:tableStyleId>{4C3C2611-4C71-4FC5-86AE-919BDF0F9419}</a:tableStyleId>
              </a:tblPr>
              <a:tblGrid>
                <a:gridCol w="1965383">
                  <a:extLst>
                    <a:ext uri="{9D8B030D-6E8A-4147-A177-3AD203B41FA5}">
                      <a16:colId xmlns:a16="http://schemas.microsoft.com/office/drawing/2014/main" val="20000"/>
                    </a:ext>
                  </a:extLst>
                </a:gridCol>
                <a:gridCol w="1965383">
                  <a:extLst>
                    <a:ext uri="{9D8B030D-6E8A-4147-A177-3AD203B41FA5}">
                      <a16:colId xmlns:a16="http://schemas.microsoft.com/office/drawing/2014/main" val="20001"/>
                    </a:ext>
                  </a:extLst>
                </a:gridCol>
                <a:gridCol w="1965383">
                  <a:extLst>
                    <a:ext uri="{9D8B030D-6E8A-4147-A177-3AD203B41FA5}">
                      <a16:colId xmlns:a16="http://schemas.microsoft.com/office/drawing/2014/main" val="20002"/>
                    </a:ext>
                  </a:extLst>
                </a:gridCol>
                <a:gridCol w="1965383">
                  <a:extLst>
                    <a:ext uri="{9D8B030D-6E8A-4147-A177-3AD203B41FA5}">
                      <a16:colId xmlns:a16="http://schemas.microsoft.com/office/drawing/2014/main" val="20003"/>
                    </a:ext>
                  </a:extLst>
                </a:gridCol>
                <a:gridCol w="1965383">
                  <a:extLst>
                    <a:ext uri="{9D8B030D-6E8A-4147-A177-3AD203B41FA5}">
                      <a16:colId xmlns:a16="http://schemas.microsoft.com/office/drawing/2014/main" val="20004"/>
                    </a:ext>
                  </a:extLst>
                </a:gridCol>
              </a:tblGrid>
              <a:tr h="866420">
                <a:tc>
                  <a:txBody>
                    <a:bodyPr/>
                    <a:lstStyle/>
                    <a:p>
                      <a:pPr algn="ctr" defTabSz="914400">
                        <a:defRPr b="0">
                          <a:solidFill>
                            <a:srgbClr val="000000"/>
                          </a:solidFill>
                        </a:defRPr>
                      </a:pPr>
                      <a:r>
                        <a:rPr b="1"/>
                        <a:t>Model</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defTabSz="914400">
                        <a:defRPr b="0">
                          <a:solidFill>
                            <a:srgbClr val="000000"/>
                          </a:solidFill>
                        </a:defRPr>
                      </a:pPr>
                      <a:r>
                        <a:rPr b="1"/>
                        <a:t>Validation Accuracy</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defTabSz="914400">
                        <a:defRPr b="0">
                          <a:solidFill>
                            <a:srgbClr val="000000"/>
                          </a:solidFill>
                        </a:defRPr>
                      </a:pPr>
                      <a:r>
                        <a:rPr b="1"/>
                        <a:t>Validation Precision</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defTabSz="914400">
                        <a:defRPr b="0">
                          <a:solidFill>
                            <a:srgbClr val="000000"/>
                          </a:solidFill>
                        </a:defRPr>
                      </a:pPr>
                      <a:r>
                        <a:rPr b="1"/>
                        <a:t>Validation Recall</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defTabSz="914400">
                        <a:defRPr b="0">
                          <a:solidFill>
                            <a:srgbClr val="000000"/>
                          </a:solidFill>
                        </a:defRPr>
                      </a:pPr>
                      <a:r>
                        <a:rPr b="1"/>
                        <a:t>Validation F1 Score</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01974">
                <a:tc>
                  <a:txBody>
                    <a:bodyPr/>
                    <a:lstStyle/>
                    <a:p>
                      <a:pPr algn="ctr" defTabSz="914400"/>
                      <a:r>
                        <a:rPr b="1"/>
                        <a:t>EfficientNet</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defTabSz="914400"/>
                      <a:r>
                        <a:t>95.84%</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defTabSz="914400"/>
                      <a:r>
                        <a:t>95.88%</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defTabSz="914400"/>
                      <a:r>
                        <a:t>95.84%</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defTabSz="914400"/>
                      <a:r>
                        <a:t>95.83%</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01974">
                <a:tc>
                  <a:txBody>
                    <a:bodyPr/>
                    <a:lstStyle/>
                    <a:p>
                      <a:pPr algn="ctr" defTabSz="914400"/>
                      <a:r>
                        <a:rPr b="1"/>
                        <a:t>DenseNet</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defTabSz="914400"/>
                      <a:r>
                        <a:t>93.14%</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defTabSz="914400"/>
                      <a:r>
                        <a:t>93.36%</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defTabSz="914400"/>
                      <a:r>
                        <a:t>93.14%</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defTabSz="914400"/>
                      <a:r>
                        <a:t>93.17%</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01974">
                <a:tc>
                  <a:txBody>
                    <a:bodyPr/>
                    <a:lstStyle/>
                    <a:p>
                      <a:pPr algn="ctr" defTabSz="914400"/>
                      <a:r>
                        <a:rPr b="1"/>
                        <a:t>GoogleNet</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defTabSz="914400"/>
                      <a:r>
                        <a:t>95.84%</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defTabSz="914400"/>
                      <a:r>
                        <a:t>96.02%</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defTabSz="914400"/>
                      <a:r>
                        <a:t>95.84%</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defTabSz="914400"/>
                      <a:r>
                        <a:t>95.85%</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501974">
                <a:tc>
                  <a:txBody>
                    <a:bodyPr/>
                    <a:lstStyle/>
                    <a:p>
                      <a:pPr algn="ctr" defTabSz="914400"/>
                      <a:r>
                        <a:rPr b="1"/>
                        <a:t>Xception</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defTabSz="914400"/>
                      <a:r>
                        <a:t>56.41%</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defTabSz="914400"/>
                      <a:r>
                        <a:t>57.33%</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defTabSz="914400"/>
                      <a:r>
                        <a:t>56.41%</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defTabSz="914400"/>
                      <a:r>
                        <a:t>54.94%</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501974">
                <a:tc>
                  <a:txBody>
                    <a:bodyPr/>
                    <a:lstStyle/>
                    <a:p>
                      <a:pPr algn="ctr" defTabSz="914400"/>
                      <a:r>
                        <a:rPr b="1"/>
                        <a:t>ResNet</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defTabSz="914400"/>
                      <a:r>
                        <a:t>95.84%</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defTabSz="914400"/>
                      <a:r>
                        <a:t>95.91%</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defTabSz="914400"/>
                      <a:r>
                        <a:t>95.84%</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defTabSz="914400"/>
                      <a:r>
                        <a:t>95.83%</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501974">
                <a:tc>
                  <a:txBody>
                    <a:bodyPr/>
                    <a:lstStyle/>
                    <a:p>
                      <a:pPr algn="ctr" defTabSz="914400"/>
                      <a:r>
                        <a:rPr b="1"/>
                        <a:t>AlexNet</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defTabSz="914400"/>
                      <a:r>
                        <a:t>90.73%</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defTabSz="914400"/>
                      <a:r>
                        <a:t>90.85%</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defTabSz="914400"/>
                      <a:r>
                        <a:t>90.73%</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defTabSz="914400"/>
                      <a:r>
                        <a:t>90.70%</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501974">
                <a:tc>
                  <a:txBody>
                    <a:bodyPr/>
                    <a:lstStyle/>
                    <a:p>
                      <a:pPr algn="ctr" defTabSz="914400"/>
                      <a:r>
                        <a:rPr b="1"/>
                        <a:t>MobileNet</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defTabSz="914400"/>
                      <a:r>
                        <a:t>89.07%</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defTabSz="914400"/>
                      <a:r>
                        <a:t>89.25%</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defTabSz="914400"/>
                      <a:r>
                        <a:t>89.07%</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defTabSz="914400"/>
                      <a:r>
                        <a:rPr dirty="0"/>
                        <a:t>89.00%</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185" name="Slide Number Placeholder 5"/>
          <p:cNvSpPr txBox="1">
            <a:spLocks noGrp="1"/>
          </p:cNvSpPr>
          <p:nvPr>
            <p:ph type="sldNum" sz="quarter" idx="2"/>
          </p:nvPr>
        </p:nvSpPr>
        <p:spPr>
          <a:xfrm>
            <a:off x="11695964" y="77517"/>
            <a:ext cx="358414" cy="35066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Box 5"/>
          <p:cNvSpPr txBox="1"/>
          <p:nvPr/>
        </p:nvSpPr>
        <p:spPr>
          <a:xfrm>
            <a:off x="731518" y="206828"/>
            <a:ext cx="9063447" cy="4370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b="1"/>
            </a:lvl1pPr>
          </a:lstStyle>
          <a:p>
            <a:r>
              <a:t>GoogleNet Architecture:</a:t>
            </a:r>
          </a:p>
        </p:txBody>
      </p:sp>
      <p:pic>
        <p:nvPicPr>
          <p:cNvPr id="188" name="Picture 2" descr="Picture 2"/>
          <p:cNvPicPr>
            <a:picLocks noChangeAspect="1"/>
          </p:cNvPicPr>
          <p:nvPr/>
        </p:nvPicPr>
        <p:blipFill>
          <a:blip r:embed="rId2"/>
          <a:stretch>
            <a:fillRect/>
          </a:stretch>
        </p:blipFill>
        <p:spPr>
          <a:xfrm>
            <a:off x="406922" y="1429716"/>
            <a:ext cx="11378154" cy="3896427"/>
          </a:xfrm>
          <a:prstGeom prst="rect">
            <a:avLst/>
          </a:prstGeom>
          <a:ln w="12700">
            <a:miter lim="400000"/>
          </a:ln>
        </p:spPr>
      </p:pic>
      <p:sp>
        <p:nvSpPr>
          <p:cNvPr id="189" name="Slide Number Placeholder 4"/>
          <p:cNvSpPr txBox="1">
            <a:spLocks noGrp="1"/>
          </p:cNvSpPr>
          <p:nvPr>
            <p:ph type="sldNum" sz="quarter" idx="2"/>
          </p:nvPr>
        </p:nvSpPr>
        <p:spPr>
          <a:xfrm>
            <a:off x="11695964" y="77517"/>
            <a:ext cx="358414" cy="35066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Box 5"/>
          <p:cNvSpPr txBox="1"/>
          <p:nvPr/>
        </p:nvSpPr>
        <p:spPr>
          <a:xfrm>
            <a:off x="731518" y="206828"/>
            <a:ext cx="9063447" cy="4370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b="1"/>
            </a:lvl1pPr>
          </a:lstStyle>
          <a:p>
            <a:r>
              <a:t>GoogleNet Workflow:</a:t>
            </a:r>
          </a:p>
        </p:txBody>
      </p:sp>
      <p:pic>
        <p:nvPicPr>
          <p:cNvPr id="192" name="Picture 1" descr="Picture 1"/>
          <p:cNvPicPr>
            <a:picLocks noChangeAspect="1"/>
          </p:cNvPicPr>
          <p:nvPr/>
        </p:nvPicPr>
        <p:blipFill>
          <a:blip r:embed="rId2"/>
          <a:stretch>
            <a:fillRect/>
          </a:stretch>
        </p:blipFill>
        <p:spPr>
          <a:xfrm>
            <a:off x="1279686" y="785714"/>
            <a:ext cx="9419736" cy="4938225"/>
          </a:xfrm>
          <a:prstGeom prst="rect">
            <a:avLst/>
          </a:prstGeom>
          <a:ln w="12700">
            <a:miter lim="400000"/>
          </a:ln>
        </p:spPr>
      </p:pic>
      <p:sp>
        <p:nvSpPr>
          <p:cNvPr id="193" name="Slide Number Placeholder 6"/>
          <p:cNvSpPr txBox="1">
            <a:spLocks noGrp="1"/>
          </p:cNvSpPr>
          <p:nvPr>
            <p:ph type="sldNum" sz="quarter" idx="2"/>
          </p:nvPr>
        </p:nvSpPr>
        <p:spPr>
          <a:xfrm>
            <a:off x="11695964" y="77517"/>
            <a:ext cx="358414" cy="35066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Picture 2" descr="Picture 2"/>
          <p:cNvPicPr>
            <a:picLocks noChangeAspect="1"/>
          </p:cNvPicPr>
          <p:nvPr/>
        </p:nvPicPr>
        <p:blipFill>
          <a:blip r:embed="rId2"/>
          <a:stretch>
            <a:fillRect/>
          </a:stretch>
        </p:blipFill>
        <p:spPr>
          <a:xfrm>
            <a:off x="282348" y="1101621"/>
            <a:ext cx="5400676" cy="4333876"/>
          </a:xfrm>
          <a:prstGeom prst="rect">
            <a:avLst/>
          </a:prstGeom>
          <a:ln w="12700">
            <a:miter lim="400000"/>
          </a:ln>
        </p:spPr>
      </p:pic>
      <p:pic>
        <p:nvPicPr>
          <p:cNvPr id="196" name="Picture 4" descr="Picture 4"/>
          <p:cNvPicPr>
            <a:picLocks noChangeAspect="1"/>
          </p:cNvPicPr>
          <p:nvPr/>
        </p:nvPicPr>
        <p:blipFill>
          <a:blip r:embed="rId3"/>
          <a:stretch>
            <a:fillRect/>
          </a:stretch>
        </p:blipFill>
        <p:spPr>
          <a:xfrm>
            <a:off x="5973448" y="1237462"/>
            <a:ext cx="5936205" cy="3743326"/>
          </a:xfrm>
          <a:prstGeom prst="rect">
            <a:avLst/>
          </a:prstGeom>
          <a:ln w="12700">
            <a:miter lim="400000"/>
          </a:ln>
        </p:spPr>
      </p:pic>
      <p:sp>
        <p:nvSpPr>
          <p:cNvPr id="197" name="TextBox 5"/>
          <p:cNvSpPr txBox="1"/>
          <p:nvPr/>
        </p:nvSpPr>
        <p:spPr>
          <a:xfrm>
            <a:off x="731518" y="206828"/>
            <a:ext cx="9063447" cy="4370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b="1"/>
            </a:lvl1pPr>
          </a:lstStyle>
          <a:p>
            <a:r>
              <a:t>Accuracy and Loss plot of GoogleNet:</a:t>
            </a:r>
          </a:p>
        </p:txBody>
      </p:sp>
      <p:sp>
        <p:nvSpPr>
          <p:cNvPr id="198" name="Slide Number Placeholder 7"/>
          <p:cNvSpPr txBox="1">
            <a:spLocks noGrp="1"/>
          </p:cNvSpPr>
          <p:nvPr>
            <p:ph type="sldNum" sz="quarter" idx="2"/>
          </p:nvPr>
        </p:nvSpPr>
        <p:spPr>
          <a:xfrm>
            <a:off x="11695964" y="77517"/>
            <a:ext cx="358414" cy="35066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Box 5"/>
          <p:cNvSpPr txBox="1"/>
          <p:nvPr/>
        </p:nvSpPr>
        <p:spPr>
          <a:xfrm>
            <a:off x="731518" y="206828"/>
            <a:ext cx="9063447" cy="4370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b="1"/>
            </a:lvl1pPr>
          </a:lstStyle>
          <a:p>
            <a:r>
              <a:t>Confusion Matrix of GoogleNet:</a:t>
            </a:r>
          </a:p>
        </p:txBody>
      </p:sp>
      <p:sp>
        <p:nvSpPr>
          <p:cNvPr id="201" name="Slide Number Placeholder 7"/>
          <p:cNvSpPr txBox="1">
            <a:spLocks noGrp="1"/>
          </p:cNvSpPr>
          <p:nvPr>
            <p:ph type="sldNum" sz="quarter" idx="2"/>
          </p:nvPr>
        </p:nvSpPr>
        <p:spPr>
          <a:xfrm>
            <a:off x="11695964" y="77517"/>
            <a:ext cx="358414" cy="35066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19</a:t>
            </a:fld>
            <a:endParaRPr/>
          </a:p>
        </p:txBody>
      </p:sp>
      <p:pic>
        <p:nvPicPr>
          <p:cNvPr id="202" name="Picture 3" descr="Picture 3"/>
          <p:cNvPicPr>
            <a:picLocks noChangeAspect="1"/>
          </p:cNvPicPr>
          <p:nvPr/>
        </p:nvPicPr>
        <p:blipFill>
          <a:blip r:embed="rId2"/>
          <a:stretch>
            <a:fillRect/>
          </a:stretch>
        </p:blipFill>
        <p:spPr>
          <a:xfrm>
            <a:off x="2313988" y="751398"/>
            <a:ext cx="7564024" cy="5906454"/>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Box 4"/>
          <p:cNvSpPr txBox="1"/>
          <p:nvPr/>
        </p:nvSpPr>
        <p:spPr>
          <a:xfrm>
            <a:off x="2152544" y="109384"/>
            <a:ext cx="6684480" cy="59941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150000"/>
              </a:lnSpc>
              <a:defRPr sz="2800" b="1"/>
            </a:pPr>
            <a:r>
              <a:t>OUTLINE:</a:t>
            </a:r>
          </a:p>
          <a:p>
            <a:pPr marL="914400" lvl="1" indent="-457200">
              <a:lnSpc>
                <a:spcPts val="3500"/>
              </a:lnSpc>
              <a:buSzPct val="100000"/>
              <a:buAutoNum type="arabicPeriod"/>
              <a:defRPr sz="2000"/>
            </a:pPr>
            <a:r>
              <a:t>Abstract</a:t>
            </a:r>
          </a:p>
          <a:p>
            <a:pPr marL="914400" lvl="1" indent="-457200">
              <a:lnSpc>
                <a:spcPts val="3500"/>
              </a:lnSpc>
              <a:buSzPct val="100000"/>
              <a:buAutoNum type="arabicPeriod"/>
              <a:defRPr sz="2000"/>
            </a:pPr>
            <a:r>
              <a:t>Introduction</a:t>
            </a:r>
          </a:p>
          <a:p>
            <a:pPr marL="914400" lvl="1" indent="-457200">
              <a:lnSpc>
                <a:spcPts val="3500"/>
              </a:lnSpc>
              <a:buSzPct val="100000"/>
              <a:buAutoNum type="arabicPeriod"/>
              <a:defRPr sz="2000"/>
            </a:pPr>
            <a:r>
              <a:t>Problem statement</a:t>
            </a:r>
          </a:p>
          <a:p>
            <a:pPr marL="914400" lvl="1" indent="-457200">
              <a:lnSpc>
                <a:spcPts val="3500"/>
              </a:lnSpc>
              <a:buSzPct val="100000"/>
              <a:buAutoNum type="arabicPeriod"/>
              <a:defRPr sz="2000"/>
            </a:pPr>
            <a:r>
              <a:t>Objectives</a:t>
            </a:r>
          </a:p>
          <a:p>
            <a:pPr marL="914400" lvl="1" indent="-457200">
              <a:lnSpc>
                <a:spcPts val="3500"/>
              </a:lnSpc>
              <a:buSzPct val="100000"/>
              <a:buAutoNum type="arabicPeriod"/>
              <a:defRPr sz="2000"/>
            </a:pPr>
            <a:r>
              <a:t>Motivation</a:t>
            </a:r>
          </a:p>
          <a:p>
            <a:pPr marL="914400" lvl="1" indent="-457200">
              <a:lnSpc>
                <a:spcPts val="3500"/>
              </a:lnSpc>
              <a:buSzPct val="100000"/>
              <a:buAutoNum type="arabicPeriod"/>
              <a:defRPr sz="2000"/>
            </a:pPr>
            <a:r>
              <a:t>Contribution</a:t>
            </a:r>
          </a:p>
          <a:p>
            <a:pPr marL="914400" lvl="1" indent="-457200">
              <a:lnSpc>
                <a:spcPts val="3500"/>
              </a:lnSpc>
              <a:buSzPct val="100000"/>
              <a:buAutoNum type="arabicPeriod"/>
              <a:defRPr sz="2000"/>
            </a:pPr>
            <a:r>
              <a:t>Literature Review</a:t>
            </a:r>
          </a:p>
          <a:p>
            <a:pPr marL="914400" lvl="1" indent="-457200">
              <a:lnSpc>
                <a:spcPts val="3500"/>
              </a:lnSpc>
              <a:buSzPct val="100000"/>
              <a:buAutoNum type="arabicPeriod"/>
              <a:defRPr sz="2000"/>
            </a:pPr>
            <a:r>
              <a:t>Methodology</a:t>
            </a:r>
          </a:p>
          <a:p>
            <a:pPr marL="914400" lvl="1" indent="-457200">
              <a:lnSpc>
                <a:spcPts val="3500"/>
              </a:lnSpc>
              <a:buSzPct val="100000"/>
              <a:buAutoNum type="arabicPeriod"/>
              <a:defRPr sz="2000"/>
            </a:pPr>
            <a:r>
              <a:t>Result and discussion</a:t>
            </a:r>
          </a:p>
          <a:p>
            <a:pPr marL="914400" lvl="1" indent="-555625">
              <a:lnSpc>
                <a:spcPts val="3500"/>
              </a:lnSpc>
              <a:buSzPct val="100000"/>
              <a:buAutoNum type="arabicPeriod"/>
              <a:defRPr sz="2000"/>
            </a:pPr>
            <a:r>
              <a:t>Approach to Achieving Objectives</a:t>
            </a:r>
          </a:p>
          <a:p>
            <a:pPr marL="914400" lvl="1" indent="-555625">
              <a:lnSpc>
                <a:spcPts val="3500"/>
              </a:lnSpc>
              <a:buSzPct val="100000"/>
              <a:buAutoNum type="arabicPeriod"/>
              <a:defRPr sz="2000"/>
            </a:pPr>
            <a:r>
              <a:t>Conclusion</a:t>
            </a:r>
          </a:p>
          <a:p>
            <a:pPr marL="914400" lvl="1" indent="-555625">
              <a:lnSpc>
                <a:spcPts val="3500"/>
              </a:lnSpc>
              <a:buSzPct val="100000"/>
              <a:buAutoNum type="arabicPeriod"/>
              <a:defRPr sz="2000"/>
            </a:pPr>
            <a:r>
              <a:t>References</a:t>
            </a:r>
          </a:p>
        </p:txBody>
      </p:sp>
      <p:sp>
        <p:nvSpPr>
          <p:cNvPr id="136" name="Slide Number Placeholder 5"/>
          <p:cNvSpPr txBox="1">
            <a:spLocks noGrp="1"/>
          </p:cNvSpPr>
          <p:nvPr>
            <p:ph type="sldNum" sz="quarter" idx="2"/>
          </p:nvPr>
        </p:nvSpPr>
        <p:spPr>
          <a:xfrm>
            <a:off x="11823100" y="77517"/>
            <a:ext cx="231278" cy="35066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1599B-0DE3-0CC6-3E99-4EB113FF6ED4}"/>
            </a:ext>
          </a:extLst>
        </p:cNvPr>
        <p:cNvGrpSpPr/>
        <p:nvPr/>
      </p:nvGrpSpPr>
      <p:grpSpPr>
        <a:xfrm>
          <a:off x="0" y="0"/>
          <a:ext cx="0" cy="0"/>
          <a:chOff x="0" y="0"/>
          <a:chExt cx="0" cy="0"/>
        </a:xfrm>
      </p:grpSpPr>
      <p:sp>
        <p:nvSpPr>
          <p:cNvPr id="200" name="TextBox 5">
            <a:extLst>
              <a:ext uri="{FF2B5EF4-FFF2-40B4-BE49-F238E27FC236}">
                <a16:creationId xmlns:a16="http://schemas.microsoft.com/office/drawing/2014/main" id="{CC9DB954-EFC9-BFF9-9088-164D7C7FB521}"/>
              </a:ext>
            </a:extLst>
          </p:cNvPr>
          <p:cNvSpPr txBox="1"/>
          <p:nvPr/>
        </p:nvSpPr>
        <p:spPr>
          <a:xfrm>
            <a:off x="731518" y="206828"/>
            <a:ext cx="9063447"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b="1"/>
            </a:lvl1pPr>
          </a:lstStyle>
          <a:p>
            <a:r>
              <a:rPr lang="en-IN" dirty="0"/>
              <a:t>Website Images:</a:t>
            </a:r>
            <a:endParaRPr dirty="0"/>
          </a:p>
        </p:txBody>
      </p:sp>
      <p:sp>
        <p:nvSpPr>
          <p:cNvPr id="201" name="Slide Number Placeholder 7">
            <a:extLst>
              <a:ext uri="{FF2B5EF4-FFF2-40B4-BE49-F238E27FC236}">
                <a16:creationId xmlns:a16="http://schemas.microsoft.com/office/drawing/2014/main" id="{0AB176B3-ED71-6557-6540-55E72426AA31}"/>
              </a:ext>
            </a:extLst>
          </p:cNvPr>
          <p:cNvSpPr txBox="1">
            <a:spLocks noGrp="1"/>
          </p:cNvSpPr>
          <p:nvPr>
            <p:ph type="sldNum" sz="quarter" idx="2"/>
          </p:nvPr>
        </p:nvSpPr>
        <p:spPr>
          <a:xfrm>
            <a:off x="11695964" y="77517"/>
            <a:ext cx="358414" cy="35066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20</a:t>
            </a:fld>
            <a:endParaRPr/>
          </a:p>
        </p:txBody>
      </p:sp>
      <p:pic>
        <p:nvPicPr>
          <p:cNvPr id="5" name="Picture 4">
            <a:extLst>
              <a:ext uri="{FF2B5EF4-FFF2-40B4-BE49-F238E27FC236}">
                <a16:creationId xmlns:a16="http://schemas.microsoft.com/office/drawing/2014/main" id="{08C33493-281C-F90C-4858-9FBCADAA9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77" y="1045028"/>
            <a:ext cx="4546551" cy="4456647"/>
          </a:xfrm>
          <a:prstGeom prst="rect">
            <a:avLst/>
          </a:prstGeom>
        </p:spPr>
      </p:pic>
      <p:pic>
        <p:nvPicPr>
          <p:cNvPr id="6" name="Picture 5">
            <a:extLst>
              <a:ext uri="{FF2B5EF4-FFF2-40B4-BE49-F238E27FC236}">
                <a16:creationId xmlns:a16="http://schemas.microsoft.com/office/drawing/2014/main" id="{93E957EA-DB24-7087-1635-A603BFBB3B53}"/>
              </a:ext>
            </a:extLst>
          </p:cNvPr>
          <p:cNvPicPr>
            <a:picLocks noChangeAspect="1"/>
          </p:cNvPicPr>
          <p:nvPr/>
        </p:nvPicPr>
        <p:blipFill>
          <a:blip r:embed="rId3"/>
          <a:srcRect l="6607" r="8664"/>
          <a:stretch/>
        </p:blipFill>
        <p:spPr>
          <a:xfrm>
            <a:off x="5341464" y="1356057"/>
            <a:ext cx="6712914" cy="3547069"/>
          </a:xfrm>
          <a:prstGeom prst="rect">
            <a:avLst/>
          </a:prstGeom>
        </p:spPr>
      </p:pic>
    </p:spTree>
    <p:extLst>
      <p:ext uri="{BB962C8B-B14F-4D97-AF65-F5344CB8AC3E}">
        <p14:creationId xmlns:p14="http://schemas.microsoft.com/office/powerpoint/2010/main" val="55012497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itle 24"/>
          <p:cNvSpPr txBox="1">
            <a:spLocks noGrp="1"/>
          </p:cNvSpPr>
          <p:nvPr>
            <p:ph type="title" idx="4294967295"/>
          </p:nvPr>
        </p:nvSpPr>
        <p:spPr>
          <a:xfrm>
            <a:off x="704394" y="238125"/>
            <a:ext cx="5960567" cy="621848"/>
          </a:xfrm>
          <a:prstGeom prst="rect">
            <a:avLst/>
          </a:prstGeom>
        </p:spPr>
        <p:txBody>
          <a:bodyPr/>
          <a:lstStyle>
            <a:lvl1pPr>
              <a:defRPr sz="2100" b="1"/>
            </a:lvl1pPr>
          </a:lstStyle>
          <a:p>
            <a:r>
              <a:t>Approach to Achieving Objectives:</a:t>
            </a:r>
          </a:p>
        </p:txBody>
      </p:sp>
      <p:sp>
        <p:nvSpPr>
          <p:cNvPr id="205" name="TextBox 26"/>
          <p:cNvSpPr txBox="1"/>
          <p:nvPr/>
        </p:nvSpPr>
        <p:spPr>
          <a:xfrm>
            <a:off x="858464" y="859973"/>
            <a:ext cx="10761618" cy="4196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180473" indent="-180473" defTabSz="914400">
              <a:lnSpc>
                <a:spcPct val="150000"/>
              </a:lnSpc>
              <a:buSzPct val="100000"/>
              <a:buChar char="•"/>
              <a:defRPr b="1"/>
            </a:pPr>
            <a:r>
              <a:rPr dirty="0"/>
              <a:t>Model Selection and Evaluation</a:t>
            </a:r>
            <a:r>
              <a:rPr b="0" dirty="0"/>
              <a:t>:</a:t>
            </a:r>
            <a:br>
              <a:rPr b="0" dirty="0"/>
            </a:br>
            <a:r>
              <a:rPr b="0" dirty="0"/>
              <a:t>To identify the most effective architecture, we selected seven advanced deep learning models: </a:t>
            </a:r>
            <a:r>
              <a:rPr b="0" dirty="0" err="1"/>
              <a:t>GoogleNet</a:t>
            </a:r>
            <a:r>
              <a:rPr b="0" dirty="0"/>
              <a:t>, </a:t>
            </a:r>
            <a:r>
              <a:rPr b="0" dirty="0" err="1"/>
              <a:t>EfficientNet</a:t>
            </a:r>
            <a:r>
              <a:rPr b="0" dirty="0"/>
              <a:t>, </a:t>
            </a:r>
            <a:r>
              <a:rPr b="0" dirty="0" err="1"/>
              <a:t>ResNet</a:t>
            </a:r>
            <a:r>
              <a:rPr b="0" dirty="0"/>
              <a:t>, </a:t>
            </a:r>
            <a:r>
              <a:rPr b="0" dirty="0" err="1"/>
              <a:t>DenseNet</a:t>
            </a:r>
            <a:r>
              <a:rPr b="0" dirty="0"/>
              <a:t>, </a:t>
            </a:r>
            <a:r>
              <a:rPr b="0" dirty="0" err="1"/>
              <a:t>MobileNet</a:t>
            </a:r>
            <a:r>
              <a:rPr b="0" dirty="0"/>
              <a:t>, </a:t>
            </a:r>
            <a:r>
              <a:rPr b="0" dirty="0" err="1"/>
              <a:t>AlexNet</a:t>
            </a:r>
            <a:r>
              <a:rPr b="0" dirty="0"/>
              <a:t>, and </a:t>
            </a:r>
            <a:r>
              <a:rPr b="0" dirty="0" err="1"/>
              <a:t>Xception</a:t>
            </a:r>
            <a:r>
              <a:rPr b="0" dirty="0"/>
              <a:t>. Each model was trained and validated on a carefully curated dataset containing images of tomato and apple leaves categorized into 14 distinct disease classes.</a:t>
            </a:r>
          </a:p>
          <a:p>
            <a:pPr marL="180473" indent="-180473" defTabSz="914400">
              <a:lnSpc>
                <a:spcPct val="150000"/>
              </a:lnSpc>
              <a:buSzPct val="100000"/>
              <a:buChar char="•"/>
              <a:defRPr b="1"/>
            </a:pPr>
            <a:r>
              <a:rPr dirty="0"/>
              <a:t>Performance Metrics Comparison</a:t>
            </a:r>
            <a:r>
              <a:rPr b="0" dirty="0"/>
              <a:t>:</a:t>
            </a:r>
            <a:br>
              <a:rPr b="0" dirty="0"/>
            </a:br>
            <a:r>
              <a:rPr b="0" dirty="0"/>
              <a:t>The models were evaluated using key performance metrics, including accuracy, precision, recall, and F1 score, to ensure a comprehensive assessment. </a:t>
            </a:r>
            <a:r>
              <a:rPr b="0" dirty="0" err="1"/>
              <a:t>GoogleNet</a:t>
            </a:r>
            <a:r>
              <a:rPr b="0" dirty="0"/>
              <a:t> emerged as the best-performing model with a validation accuracy of 95.84%, precision of 96.02%, recall of 95.84%, and an F1 score of 95.85%.</a:t>
            </a:r>
          </a:p>
        </p:txBody>
      </p:sp>
      <p:sp>
        <p:nvSpPr>
          <p:cNvPr id="206" name="Slide Number Placeholder 4"/>
          <p:cNvSpPr txBox="1">
            <a:spLocks noGrp="1"/>
          </p:cNvSpPr>
          <p:nvPr>
            <p:ph type="sldNum" sz="quarter" idx="2"/>
          </p:nvPr>
        </p:nvSpPr>
        <p:spPr>
          <a:xfrm>
            <a:off x="11695964" y="77517"/>
            <a:ext cx="358414" cy="35066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21</a:t>
            </a:fld>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Box 26"/>
          <p:cNvSpPr txBox="1"/>
          <p:nvPr/>
        </p:nvSpPr>
        <p:spPr>
          <a:xfrm>
            <a:off x="715191" y="77517"/>
            <a:ext cx="10761618" cy="54425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180473" indent="-180473" defTabSz="914400">
              <a:lnSpc>
                <a:spcPct val="150000"/>
              </a:lnSpc>
              <a:buSzPct val="100000"/>
              <a:buChar char="•"/>
              <a:defRPr b="1"/>
            </a:pPr>
            <a:endParaRPr lang="en-IN" dirty="0"/>
          </a:p>
          <a:p>
            <a:pPr marL="180473" indent="-180473" defTabSz="914400">
              <a:lnSpc>
                <a:spcPct val="150000"/>
              </a:lnSpc>
              <a:buSzPct val="100000"/>
              <a:buFontTx/>
              <a:buChar char="•"/>
              <a:defRPr b="1"/>
            </a:pPr>
            <a:r>
              <a:rPr lang="en-US" dirty="0"/>
              <a:t>Leveraging Transfer Learning</a:t>
            </a:r>
            <a:r>
              <a:rPr lang="en-US" b="0" dirty="0"/>
              <a:t>:</a:t>
            </a:r>
            <a:br>
              <a:rPr lang="en-US" b="0" dirty="0"/>
            </a:br>
            <a:r>
              <a:rPr lang="en-US" b="0" dirty="0"/>
              <a:t>Pre-trained architectures, such as </a:t>
            </a:r>
            <a:r>
              <a:rPr lang="en-US" b="0" dirty="0" err="1"/>
              <a:t>GoogleNet</a:t>
            </a:r>
            <a:r>
              <a:rPr lang="en-US" b="0" dirty="0"/>
              <a:t>, were fine-tuned using transfer learning. Custom output layers were added to adapt the model for classifying the 14 disease categories. This approach significantly reduced training time while maintaining high accuracy.</a:t>
            </a:r>
          </a:p>
          <a:p>
            <a:pPr marL="180473" indent="-180473" defTabSz="914400">
              <a:lnSpc>
                <a:spcPct val="150000"/>
              </a:lnSpc>
              <a:buSzPct val="100000"/>
              <a:buChar char="•"/>
              <a:defRPr b="1"/>
            </a:pPr>
            <a:r>
              <a:rPr dirty="0"/>
              <a:t>Dataset Preprocessing and Augmentation</a:t>
            </a:r>
            <a:r>
              <a:rPr b="0" dirty="0"/>
              <a:t>:</a:t>
            </a:r>
            <a:br>
              <a:rPr b="0" dirty="0"/>
            </a:br>
            <a:r>
              <a:rPr b="0" dirty="0"/>
              <a:t>To ensure robustness, the dataset underwent preprocessing steps such as image resizing and normalization. Data augmentation techniques, including rotation, flipping, and scaling, were applied to increase the dataset's diversity and enhance the model's generalization capabilities.</a:t>
            </a:r>
          </a:p>
          <a:p>
            <a:pPr marL="180473" indent="-180473" defTabSz="914400">
              <a:lnSpc>
                <a:spcPct val="150000"/>
              </a:lnSpc>
              <a:buSzPct val="100000"/>
              <a:buChar char="•"/>
              <a:defRPr b="1"/>
            </a:pPr>
            <a:r>
              <a:rPr dirty="0"/>
              <a:t>Optimization and Training</a:t>
            </a:r>
            <a:r>
              <a:rPr b="0" dirty="0"/>
              <a:t>:</a:t>
            </a:r>
            <a:br>
              <a:rPr b="0" dirty="0"/>
            </a:br>
            <a:r>
              <a:rPr b="0" dirty="0"/>
              <a:t>Models were trained using the Adam optimization algorithm with an initial learning rate of 0.001 for 20 epochs, followed by fine-tuning for 10 additional epochs with a reduced learning rate of 0.0001. This two-phase training approach optimized the models' performance and ensured stable convergence.</a:t>
            </a:r>
          </a:p>
        </p:txBody>
      </p:sp>
      <p:sp>
        <p:nvSpPr>
          <p:cNvPr id="209" name="Slide Number Placeholder 4"/>
          <p:cNvSpPr txBox="1">
            <a:spLocks noGrp="1"/>
          </p:cNvSpPr>
          <p:nvPr>
            <p:ph type="sldNum" sz="quarter" idx="2"/>
          </p:nvPr>
        </p:nvSpPr>
        <p:spPr>
          <a:xfrm>
            <a:off x="11695964" y="77517"/>
            <a:ext cx="358414" cy="35066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itle 24"/>
          <p:cNvSpPr txBox="1">
            <a:spLocks noGrp="1"/>
          </p:cNvSpPr>
          <p:nvPr>
            <p:ph type="title" idx="4294967295"/>
          </p:nvPr>
        </p:nvSpPr>
        <p:spPr>
          <a:xfrm>
            <a:off x="704395" y="238125"/>
            <a:ext cx="4335689" cy="621848"/>
          </a:xfrm>
          <a:prstGeom prst="rect">
            <a:avLst/>
          </a:prstGeom>
        </p:spPr>
        <p:txBody>
          <a:bodyPr/>
          <a:lstStyle>
            <a:lvl1pPr>
              <a:defRPr sz="2400" b="1"/>
            </a:lvl1pPr>
          </a:lstStyle>
          <a:p>
            <a:r>
              <a:t>Conclusion:</a:t>
            </a:r>
          </a:p>
        </p:txBody>
      </p:sp>
      <p:sp>
        <p:nvSpPr>
          <p:cNvPr id="212" name="TextBox 26"/>
          <p:cNvSpPr txBox="1"/>
          <p:nvPr/>
        </p:nvSpPr>
        <p:spPr>
          <a:xfrm>
            <a:off x="867842" y="1026609"/>
            <a:ext cx="10761618" cy="39174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150000"/>
              </a:lnSpc>
            </a:pPr>
            <a:r>
              <a:t>This project successfully demonstrates the application of deep learning to detect diseases in apple and tomato foliage. By leveraging the optimized GoogleNet architecture, the proposed framework achieves high accuracy (95.84%) while remaining lightweight and computationally efficient. These attributes make it a practical tool for real-time and mobile applications in agriculture. The study addresses key challenges in agricultural disease detection by providing a scalable, automated, and precise solution.</a:t>
            </a:r>
          </a:p>
          <a:p>
            <a:pPr>
              <a:lnSpc>
                <a:spcPct val="150000"/>
              </a:lnSpc>
            </a:pPr>
            <a:br/>
            <a:r>
              <a:t>Future directions include expanding the dataset to encompass additional crops and diseases, enhancing the model’s robustness across diverse environmental conditions, and exploring edge-computing deployment for real-time field applications. The findings contribute to the broader goal of integrating AI and machine learning into sustainable agricultural practices.</a:t>
            </a:r>
          </a:p>
        </p:txBody>
      </p:sp>
      <p:sp>
        <p:nvSpPr>
          <p:cNvPr id="213" name="Slide Number Placeholder 4"/>
          <p:cNvSpPr txBox="1">
            <a:spLocks noGrp="1"/>
          </p:cNvSpPr>
          <p:nvPr>
            <p:ph type="sldNum" sz="quarter" idx="2"/>
          </p:nvPr>
        </p:nvSpPr>
        <p:spPr>
          <a:xfrm>
            <a:off x="11695964" y="77517"/>
            <a:ext cx="358414" cy="35066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23</a:t>
            </a:fld>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itle 24"/>
          <p:cNvSpPr txBox="1">
            <a:spLocks noGrp="1"/>
          </p:cNvSpPr>
          <p:nvPr>
            <p:ph type="title" idx="4294967295"/>
          </p:nvPr>
        </p:nvSpPr>
        <p:spPr>
          <a:xfrm>
            <a:off x="704395" y="238125"/>
            <a:ext cx="4335689" cy="621848"/>
          </a:xfrm>
          <a:prstGeom prst="rect">
            <a:avLst/>
          </a:prstGeom>
        </p:spPr>
        <p:txBody>
          <a:bodyPr/>
          <a:lstStyle>
            <a:lvl1pPr>
              <a:defRPr sz="2400" b="1"/>
            </a:lvl1pPr>
          </a:lstStyle>
          <a:p>
            <a:r>
              <a:t>REFERENCES:</a:t>
            </a:r>
          </a:p>
        </p:txBody>
      </p:sp>
      <p:sp>
        <p:nvSpPr>
          <p:cNvPr id="216" name="TextBox 26"/>
          <p:cNvSpPr txBox="1"/>
          <p:nvPr/>
        </p:nvSpPr>
        <p:spPr>
          <a:xfrm>
            <a:off x="867842" y="839040"/>
            <a:ext cx="10761618" cy="49271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342900" indent="-342900" algn="just">
              <a:lnSpc>
                <a:spcPct val="115000"/>
              </a:lnSpc>
              <a:buSzPct val="100000"/>
              <a:buAutoNum type="arabicPeriod"/>
              <a:defRPr>
                <a:latin typeface="Times New Roman"/>
                <a:ea typeface="Times New Roman"/>
                <a:cs typeface="Times New Roman"/>
                <a:sym typeface="Times New Roman"/>
              </a:defRPr>
            </a:pPr>
            <a:r>
              <a:t>Tm, P., Pranathi, A., SaiAshritha, K., Chittaragi, N. B., &amp; Koolagudi, S. G. (2018, August). Tomato leaf disease detection using convolutional neural networks. In </a:t>
            </a:r>
            <a:r>
              <a:rPr i="1"/>
              <a:t>2018 eleventh international conference on contemporary computing (IC3)</a:t>
            </a:r>
            <a:r>
              <a:t> (pp. 1-5). IEEE.</a:t>
            </a:r>
          </a:p>
          <a:p>
            <a:pPr marL="342900" indent="-342900" algn="just">
              <a:lnSpc>
                <a:spcPct val="115000"/>
              </a:lnSpc>
              <a:buSzPct val="100000"/>
              <a:buAutoNum type="arabicPeriod"/>
              <a:defRPr>
                <a:latin typeface="Times New Roman"/>
                <a:ea typeface="Times New Roman"/>
                <a:cs typeface="Times New Roman"/>
                <a:sym typeface="Times New Roman"/>
              </a:defRPr>
            </a:pPr>
            <a:r>
              <a:t>Dube, S. S., Chiwera, E., Nleya, S. M., Ndlovu, S., Zengeya, T., Marabada, N., ... &amp; Mapenduka, W. (2023, November). Tomato Leaf Disease Detection System Using Convolutional Neural Networks. In </a:t>
            </a:r>
            <a:r>
              <a:rPr i="1"/>
              <a:t>2023 2nd Zimbabwe Conference of Information and Communication Technologies (ZCICT)</a:t>
            </a:r>
            <a:r>
              <a:t> (pp. 1-4). IEEE.</a:t>
            </a:r>
          </a:p>
          <a:p>
            <a:pPr marL="342900" indent="-342900" algn="just">
              <a:lnSpc>
                <a:spcPct val="115000"/>
              </a:lnSpc>
              <a:buSzPct val="100000"/>
              <a:buAutoNum type="arabicPeriod"/>
              <a:defRPr>
                <a:latin typeface="Times New Roman"/>
                <a:ea typeface="Times New Roman"/>
                <a:cs typeface="Times New Roman"/>
                <a:sym typeface="Times New Roman"/>
              </a:defRPr>
            </a:pPr>
            <a:r>
              <a:t>Gargade, A., &amp; Khandekar, S. A. (2019, March). A review: custard apple leaf parameter analysis and leaf disease detection using digital image processing. In </a:t>
            </a:r>
            <a:r>
              <a:rPr i="1"/>
              <a:t>2019 3rd International Conference on Computing Methodologies and Communication (ICCMC)</a:t>
            </a:r>
            <a:r>
              <a:t> (pp. 267-271). IEEE.</a:t>
            </a:r>
          </a:p>
          <a:p>
            <a:pPr marL="342900" indent="-342900" algn="just">
              <a:lnSpc>
                <a:spcPct val="115000"/>
              </a:lnSpc>
              <a:buSzPct val="100000"/>
              <a:buAutoNum type="arabicPeriod"/>
              <a:defRPr>
                <a:latin typeface="Times New Roman"/>
                <a:ea typeface="Times New Roman"/>
                <a:cs typeface="Times New Roman"/>
                <a:sym typeface="Times New Roman"/>
              </a:defRPr>
            </a:pPr>
            <a:r>
              <a:t>B. U. Rani, K. Pavani, S. Bhavani and G. Alapati, "A Systematic Analysis of Deep Learning and Machine Learning Methods for Identifying Apple Leaf Disease," 2023 4th International Conference on Electronics and Sustainable Communication Systems (ICESC), Coimbatore, India, 2023, pp. 761-765, doi: 10.1109/ICESC57686.2023.10192948. </a:t>
            </a:r>
          </a:p>
          <a:p>
            <a:pPr marL="342900" indent="-342900" algn="just">
              <a:lnSpc>
                <a:spcPct val="115000"/>
              </a:lnSpc>
              <a:buSzPct val="100000"/>
              <a:buAutoNum type="arabicPeriod"/>
              <a:defRPr>
                <a:latin typeface="Times New Roman"/>
                <a:ea typeface="Times New Roman"/>
                <a:cs typeface="Times New Roman"/>
                <a:sym typeface="Times New Roman"/>
              </a:defRPr>
            </a:pPr>
            <a:r>
              <a:t>Ahil, M. N., Vanitha, V., &amp; Rajathi, N. (2021, October). Apple and grape leaf disease classification using MLP and CNN. In </a:t>
            </a:r>
            <a:r>
              <a:rPr i="1"/>
              <a:t>2021 International Conference on Advancements in Electrical, Electronics, Communication, Computing and Automation (ICAECA)</a:t>
            </a:r>
            <a:r>
              <a:t> (pp. 1-4). IEEE.</a:t>
            </a:r>
          </a:p>
        </p:txBody>
      </p:sp>
      <p:sp>
        <p:nvSpPr>
          <p:cNvPr id="217" name="Slide Number Placeholder 4"/>
          <p:cNvSpPr txBox="1">
            <a:spLocks noGrp="1"/>
          </p:cNvSpPr>
          <p:nvPr>
            <p:ph type="sldNum" sz="quarter" idx="2"/>
          </p:nvPr>
        </p:nvSpPr>
        <p:spPr>
          <a:xfrm>
            <a:off x="11695964" y="77517"/>
            <a:ext cx="358414" cy="35066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24</a:t>
            </a:fld>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Box 26"/>
          <p:cNvSpPr txBox="1"/>
          <p:nvPr/>
        </p:nvSpPr>
        <p:spPr>
          <a:xfrm>
            <a:off x="971006" y="707741"/>
            <a:ext cx="10761617" cy="46219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342900" indent="-342900" algn="just">
              <a:lnSpc>
                <a:spcPct val="115000"/>
              </a:lnSpc>
              <a:buSzPct val="100000"/>
              <a:buAutoNum type="arabicPeriod" startAt="6"/>
              <a:defRPr>
                <a:latin typeface="Times New Roman"/>
                <a:ea typeface="Times New Roman"/>
                <a:cs typeface="Times New Roman"/>
                <a:sym typeface="Times New Roman"/>
              </a:defRPr>
            </a:pPr>
            <a:r>
              <a:t>Sebastian, M., Suchithra, M. S., &amp; Antony, C. M. (2023, December). Apple Leaf Disease Detection: Machine Learning &amp; Deep Learning Techniques. In </a:t>
            </a:r>
            <a:r>
              <a:rPr i="1"/>
              <a:t>2023 Intelligent Computing and Control for Engineering and Business Systems (ICCEBS)</a:t>
            </a:r>
            <a:r>
              <a:t> (pp. 1-5). IEEE. </a:t>
            </a:r>
          </a:p>
          <a:p>
            <a:pPr marL="342900" indent="-342900" algn="just">
              <a:lnSpc>
                <a:spcPct val="115000"/>
              </a:lnSpc>
              <a:buSzPct val="100000"/>
              <a:buAutoNum type="arabicPeriod" startAt="6"/>
              <a:defRPr>
                <a:latin typeface="Times New Roman"/>
                <a:ea typeface="Times New Roman"/>
                <a:cs typeface="Times New Roman"/>
                <a:sym typeface="Times New Roman"/>
              </a:defRPr>
            </a:pPr>
            <a:r>
              <a:t>Yang, J. (2024, September). Deep Learning for Tomato Leaf Disease Recognition in Balanced Data Environment. In </a:t>
            </a:r>
            <a:r>
              <a:rPr i="1"/>
              <a:t>2024 4th International Conference on Computer Science and Blockchain (CCSB)</a:t>
            </a:r>
            <a:r>
              <a:t> (pp. 74-78). IEEE. </a:t>
            </a:r>
          </a:p>
          <a:p>
            <a:pPr marL="342900" indent="-342900" algn="just">
              <a:lnSpc>
                <a:spcPct val="115000"/>
              </a:lnSpc>
              <a:buSzPct val="100000"/>
              <a:buAutoNum type="arabicPeriod" startAt="6"/>
              <a:defRPr>
                <a:latin typeface="Times New Roman"/>
                <a:ea typeface="Times New Roman"/>
                <a:cs typeface="Times New Roman"/>
                <a:sym typeface="Times New Roman"/>
              </a:defRPr>
            </a:pPr>
            <a:r>
              <a:t>Brucal, S. G. E., de Jesus, L. C. M., Peruda, S. R., Samaniego, L. A., &amp; Yong, E. D. (2023, October). Development of Tomato Leaf Disease Detection using YoloV8 Model via RoboFlow 2.0. In </a:t>
            </a:r>
            <a:r>
              <a:rPr i="1"/>
              <a:t>2023 IEEE 12th Global Conference on Consumer Electronics (GCCE)</a:t>
            </a:r>
            <a:r>
              <a:t> (pp. 692-694). IEEE. </a:t>
            </a:r>
          </a:p>
          <a:p>
            <a:pPr marL="342900" indent="-342900" algn="just">
              <a:lnSpc>
                <a:spcPct val="115000"/>
              </a:lnSpc>
              <a:buSzPct val="100000"/>
              <a:buAutoNum type="arabicPeriod" startAt="6"/>
              <a:defRPr>
                <a:latin typeface="Times New Roman"/>
                <a:ea typeface="Times New Roman"/>
                <a:cs typeface="Times New Roman"/>
                <a:sym typeface="Times New Roman"/>
              </a:defRPr>
            </a:pPr>
            <a:r>
              <a:t>Kaur, A., Kukreja, V., Kumar, M., Choudhary, A., &amp; Sharma, R. (2024, April). Multiclass Classification of Tomato Leaf Diseases using a Hybrid of LSTM and CNN Model. In </a:t>
            </a:r>
            <a:r>
              <a:rPr i="1"/>
              <a:t>2024 IEEE 9th International Conference for Convergence in Technology (I2CT)</a:t>
            </a:r>
            <a:r>
              <a:t> (pp. 1-5). IEEE. </a:t>
            </a:r>
          </a:p>
          <a:p>
            <a:pPr marL="342900" indent="-342900" algn="just">
              <a:lnSpc>
                <a:spcPct val="115000"/>
              </a:lnSpc>
              <a:buSzPct val="100000"/>
              <a:buAutoNum type="arabicPeriod" startAt="6"/>
              <a:defRPr>
                <a:latin typeface="Times New Roman"/>
                <a:ea typeface="Times New Roman"/>
                <a:cs typeface="Times New Roman"/>
                <a:sym typeface="Times New Roman"/>
              </a:defRPr>
            </a:pPr>
            <a:r>
              <a:t>Chakraborty, S., Paul, S., &amp; Rahat-uz-Zaman, M. (2021, January). Prediction of apple leaf diseases using multiclass support vector machine. In </a:t>
            </a:r>
            <a:r>
              <a:rPr i="1"/>
              <a:t>2021 2Nd international conference on robotics, electrical and signal processing techniques (ICREST)</a:t>
            </a:r>
            <a:r>
              <a:t> (pp. 147-151). IEEE.</a:t>
            </a:r>
          </a:p>
        </p:txBody>
      </p:sp>
      <p:sp>
        <p:nvSpPr>
          <p:cNvPr id="220" name="Slide Number Placeholder 4"/>
          <p:cNvSpPr txBox="1">
            <a:spLocks noGrp="1"/>
          </p:cNvSpPr>
          <p:nvPr>
            <p:ph type="sldNum" sz="quarter" idx="2"/>
          </p:nvPr>
        </p:nvSpPr>
        <p:spPr>
          <a:xfrm>
            <a:off x="11695964" y="77517"/>
            <a:ext cx="358414" cy="35066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25</a:t>
            </a:fld>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extBox 3"/>
          <p:cNvSpPr txBox="1"/>
          <p:nvPr/>
        </p:nvSpPr>
        <p:spPr>
          <a:xfrm>
            <a:off x="3854396" y="2598003"/>
            <a:ext cx="4483207" cy="769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4800" b="1"/>
            </a:lvl1pPr>
          </a:lstStyle>
          <a:p>
            <a:r>
              <a:t>THANK YOU</a:t>
            </a:r>
          </a:p>
        </p:txBody>
      </p:sp>
      <p:sp>
        <p:nvSpPr>
          <p:cNvPr id="223" name="Slide Number Placeholder 5"/>
          <p:cNvSpPr txBox="1">
            <a:spLocks noGrp="1"/>
          </p:cNvSpPr>
          <p:nvPr>
            <p:ph type="sldNum" sz="quarter" idx="2"/>
          </p:nvPr>
        </p:nvSpPr>
        <p:spPr>
          <a:xfrm>
            <a:off x="11695964" y="77517"/>
            <a:ext cx="358414" cy="35066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26</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itle 24"/>
          <p:cNvSpPr txBox="1">
            <a:spLocks noGrp="1"/>
          </p:cNvSpPr>
          <p:nvPr>
            <p:ph type="title" idx="4294967295"/>
          </p:nvPr>
        </p:nvSpPr>
        <p:spPr>
          <a:xfrm>
            <a:off x="695016" y="341288"/>
            <a:ext cx="4335690" cy="621848"/>
          </a:xfrm>
          <a:prstGeom prst="rect">
            <a:avLst/>
          </a:prstGeom>
        </p:spPr>
        <p:txBody>
          <a:bodyPr/>
          <a:lstStyle>
            <a:lvl1pPr>
              <a:defRPr sz="2400" b="1"/>
            </a:lvl1pPr>
          </a:lstStyle>
          <a:p>
            <a:r>
              <a:t>ABSTRACT:</a:t>
            </a:r>
          </a:p>
        </p:txBody>
      </p:sp>
      <p:sp>
        <p:nvSpPr>
          <p:cNvPr id="139" name="TextBox 26"/>
          <p:cNvSpPr txBox="1"/>
          <p:nvPr/>
        </p:nvSpPr>
        <p:spPr>
          <a:xfrm>
            <a:off x="924113" y="1298585"/>
            <a:ext cx="10761618" cy="35211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50000"/>
              </a:lnSpc>
            </a:lvl1pPr>
          </a:lstStyle>
          <a:p>
            <a:r>
              <a:t>This study presents a comprehensive comparison of seven deep learning models—GoogleNet, EfficientNet, ResNet, DenseNet, MobileNet, AlexNet, and Xception in detecting diseases in tomato and apple leaves. By leveraging convolutional neural network (CNN) architectures, we aim to automate plant disease identification, an essential step for improving crop health management. Our experiments show that GoogleNet deliver the highest accuracy, reaching up to 95.84%, respectively. This model demonstrate the potential to replace traditional manual inspection methods, which are often time-consuming and labor-intensive. Through our analysis, we propose that high-accuracy, automated disease detection using CNNs can aid farmers and agronomists in diagnosing diseases more efficiently, potentially increasing crop yield and quality while reducing the reliance on expert knowledge.</a:t>
            </a:r>
          </a:p>
        </p:txBody>
      </p:sp>
      <p:sp>
        <p:nvSpPr>
          <p:cNvPr id="140" name="Slide Number Placeholder 4"/>
          <p:cNvSpPr txBox="1">
            <a:spLocks noGrp="1"/>
          </p:cNvSpPr>
          <p:nvPr>
            <p:ph type="sldNum" sz="quarter" idx="2"/>
          </p:nvPr>
        </p:nvSpPr>
        <p:spPr>
          <a:xfrm>
            <a:off x="11823100" y="77517"/>
            <a:ext cx="231278" cy="35066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itle 24"/>
          <p:cNvSpPr txBox="1">
            <a:spLocks noGrp="1"/>
          </p:cNvSpPr>
          <p:nvPr>
            <p:ph type="title" idx="4294967295"/>
          </p:nvPr>
        </p:nvSpPr>
        <p:spPr>
          <a:xfrm>
            <a:off x="704395" y="238125"/>
            <a:ext cx="4335689" cy="621848"/>
          </a:xfrm>
          <a:prstGeom prst="rect">
            <a:avLst/>
          </a:prstGeom>
        </p:spPr>
        <p:txBody>
          <a:bodyPr/>
          <a:lstStyle>
            <a:lvl1pPr>
              <a:defRPr sz="2400" b="1"/>
            </a:lvl1pPr>
          </a:lstStyle>
          <a:p>
            <a:r>
              <a:t>INTRODUCTION:</a:t>
            </a:r>
          </a:p>
        </p:txBody>
      </p:sp>
      <p:sp>
        <p:nvSpPr>
          <p:cNvPr id="143" name="TextBox 26"/>
          <p:cNvSpPr txBox="1"/>
          <p:nvPr/>
        </p:nvSpPr>
        <p:spPr>
          <a:xfrm>
            <a:off x="905356" y="875805"/>
            <a:ext cx="10761618" cy="5106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150000"/>
              </a:lnSpc>
            </a:pPr>
            <a:r>
              <a:t>Maintaining crop health and minimizing production losses are critical challenges in agriculture, especially for high-value crops like apples and tomatoes, which hold significant nutritional and economic importance. Diseases such as apple scab, black rot, and cedar apple rust in apples, and bacterial spots, early blight, and late blight in tomatoes, pose serious threats to crop quality and yield. Timely and accurate identification of these diseases is essential to control their spread and improve overall agricultural productivity.</a:t>
            </a:r>
          </a:p>
          <a:p>
            <a:pPr>
              <a:lnSpc>
                <a:spcPct val="150000"/>
              </a:lnSpc>
            </a:pPr>
            <a:r>
              <a:t>Recent advancements in computer vision and image processing have enabled automated disease detection using leaf imagery. Among these, deep learning techniques, particularly Convolutional Neural Networks (CNNs), have demonstrated superior accuracy and generalization compared to traditional methods. These models analyze the visual attributes of leaves to classify diseases effectively. In this study, we present an optimized GoogleNet model designed specifically for classifying diseases affecting apple and tomato foliage. This approach leverages the efficiency and accuracy of CNNs to provide a reliable and scalable solution for addressing critical challenges in modern agriculture.</a:t>
            </a:r>
          </a:p>
        </p:txBody>
      </p:sp>
      <p:sp>
        <p:nvSpPr>
          <p:cNvPr id="144" name="Slide Number Placeholder 4"/>
          <p:cNvSpPr txBox="1">
            <a:spLocks noGrp="1"/>
          </p:cNvSpPr>
          <p:nvPr>
            <p:ph type="sldNum" sz="quarter" idx="2"/>
          </p:nvPr>
        </p:nvSpPr>
        <p:spPr>
          <a:xfrm>
            <a:off x="11823100" y="77517"/>
            <a:ext cx="231278" cy="35066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itle 24"/>
          <p:cNvSpPr txBox="1">
            <a:spLocks noGrp="1"/>
          </p:cNvSpPr>
          <p:nvPr>
            <p:ph type="title" idx="4294967295"/>
          </p:nvPr>
        </p:nvSpPr>
        <p:spPr>
          <a:xfrm>
            <a:off x="704395" y="238125"/>
            <a:ext cx="4335689" cy="621848"/>
          </a:xfrm>
          <a:prstGeom prst="rect">
            <a:avLst/>
          </a:prstGeom>
        </p:spPr>
        <p:txBody>
          <a:bodyPr/>
          <a:lstStyle>
            <a:lvl1pPr>
              <a:defRPr sz="2400" b="1"/>
            </a:lvl1pPr>
          </a:lstStyle>
          <a:p>
            <a:r>
              <a:t>PROBLEM STATEMENT:</a:t>
            </a:r>
          </a:p>
        </p:txBody>
      </p:sp>
      <p:sp>
        <p:nvSpPr>
          <p:cNvPr id="147" name="TextBox 26"/>
          <p:cNvSpPr txBox="1"/>
          <p:nvPr/>
        </p:nvSpPr>
        <p:spPr>
          <a:xfrm>
            <a:off x="952249" y="979717"/>
            <a:ext cx="10761617" cy="47100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50000"/>
              </a:lnSpc>
            </a:lvl1pPr>
          </a:lstStyle>
          <a:p>
            <a:r>
              <a:t>Diseases affecting the leaves of apple and tomato plants significantly reduce crop yield and quality, posing a major challenge to agricultural productivity. Traditional methods for identifying plant diseases are labor-intensive, time-consuming, and require expert knowledge, making them unsuitable for large-scale agricultural operations. Furthermore, delayed or inaccurate diagnosis exacerbates the spread of infections, leading to increased use of pesticides, higher production costs, and environmental concerns. Despite advancements in digital tools for plant disease detection, many existing models either lack the precision required for accurate classification or are computationally expensive, making them impractical for real-time applications in resource-limited settings. This highlights the need for a scalable, efficient, and accurate system capable of diagnosing multiple plant diseases using minimal resources. Addressing these challenges, the project aims to develop a robust and efficient deep learning-based framework for classifying diseases in apple and tomato leaves, enabling timely intervention and reducing the economic impact on farmers.</a:t>
            </a:r>
          </a:p>
        </p:txBody>
      </p:sp>
      <p:sp>
        <p:nvSpPr>
          <p:cNvPr id="148" name="Slide Number Placeholder 4"/>
          <p:cNvSpPr txBox="1">
            <a:spLocks noGrp="1"/>
          </p:cNvSpPr>
          <p:nvPr>
            <p:ph type="sldNum" sz="quarter" idx="2"/>
          </p:nvPr>
        </p:nvSpPr>
        <p:spPr>
          <a:xfrm>
            <a:off x="11823100" y="77517"/>
            <a:ext cx="231278" cy="35066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24"/>
          <p:cNvSpPr txBox="1">
            <a:spLocks noGrp="1"/>
          </p:cNvSpPr>
          <p:nvPr>
            <p:ph type="title" idx="4294967295"/>
          </p:nvPr>
        </p:nvSpPr>
        <p:spPr>
          <a:xfrm>
            <a:off x="704395" y="238125"/>
            <a:ext cx="4335689" cy="621848"/>
          </a:xfrm>
          <a:prstGeom prst="rect">
            <a:avLst/>
          </a:prstGeom>
        </p:spPr>
        <p:txBody>
          <a:bodyPr/>
          <a:lstStyle>
            <a:lvl1pPr>
              <a:defRPr sz="2400" b="1"/>
            </a:lvl1pPr>
          </a:lstStyle>
          <a:p>
            <a:r>
              <a:t>OBJECTIVEs:</a:t>
            </a:r>
          </a:p>
        </p:txBody>
      </p:sp>
      <p:sp>
        <p:nvSpPr>
          <p:cNvPr id="151" name="TextBox 26"/>
          <p:cNvSpPr txBox="1"/>
          <p:nvPr/>
        </p:nvSpPr>
        <p:spPr>
          <a:xfrm>
            <a:off x="895978" y="979717"/>
            <a:ext cx="10761618" cy="47100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defTabSz="914400">
              <a:lnSpc>
                <a:spcPct val="150000"/>
              </a:lnSpc>
              <a:buSzPct val="100000"/>
              <a:buFont typeface="Arial"/>
              <a:buChar char="•"/>
              <a:defRPr b="1"/>
            </a:pPr>
            <a:r>
              <a:t>Disease Identification: </a:t>
            </a:r>
          </a:p>
          <a:p>
            <a:pPr defTabSz="914400">
              <a:lnSpc>
                <a:spcPct val="150000"/>
              </a:lnSpc>
            </a:pPr>
            <a:r>
              <a:t>	Develop a robust deep learning-based system to accurately identify and classify diseases in Apple and Tomato leaves across 14 distinct categories.  </a:t>
            </a:r>
          </a:p>
          <a:p>
            <a:pPr marL="285750" indent="-285750" defTabSz="914400">
              <a:lnSpc>
                <a:spcPct val="150000"/>
              </a:lnSpc>
              <a:buSzPct val="100000"/>
              <a:buFont typeface="Arial"/>
              <a:buChar char="•"/>
              <a:defRPr b="1"/>
            </a:pPr>
            <a:r>
              <a:t>Model Evaluation: </a:t>
            </a:r>
          </a:p>
          <a:p>
            <a:pPr defTabSz="914400">
              <a:lnSpc>
                <a:spcPct val="150000"/>
              </a:lnSpc>
            </a:pPr>
            <a:r>
              <a:t>	Evaluate the performance of various state-of-the-art deep learning models, Like EfficientNet, GoogleNet..etc, to determine the most effective architecture for this task.</a:t>
            </a:r>
          </a:p>
          <a:p>
            <a:pPr marL="285750" indent="-285750" defTabSz="914400">
              <a:lnSpc>
                <a:spcPct val="150000"/>
              </a:lnSpc>
              <a:buSzPct val="100000"/>
              <a:buFont typeface="Arial"/>
              <a:buChar char="•"/>
              <a:defRPr b="1"/>
            </a:pPr>
            <a:r>
              <a:t>Optimal Model Selection: </a:t>
            </a:r>
          </a:p>
          <a:p>
            <a:pPr defTabSz="914400">
              <a:lnSpc>
                <a:spcPct val="150000"/>
              </a:lnSpc>
            </a:pPr>
            <a:r>
              <a:t>	Identify the model that achieves the highest accuracy, precision, recall, and F1 score for leaf disease classification, ensuring its suitability for practical deployment.  </a:t>
            </a:r>
          </a:p>
          <a:p>
            <a:pPr marL="285750" indent="-285750" defTabSz="914400">
              <a:lnSpc>
                <a:spcPct val="150000"/>
              </a:lnSpc>
              <a:buSzPct val="100000"/>
              <a:buFont typeface="Arial"/>
              <a:buChar char="•"/>
              <a:defRPr b="1"/>
            </a:pPr>
            <a:r>
              <a:t>Real-Time Feasibility: </a:t>
            </a:r>
          </a:p>
          <a:p>
            <a:pPr defTabSz="914400">
              <a:lnSpc>
                <a:spcPct val="150000"/>
              </a:lnSpc>
            </a:pPr>
            <a:r>
              <a:t>	Design and implement a computationally efficient model with low latency and minimal resource requirements to support real-time disease detection in agricultural settings. </a:t>
            </a:r>
          </a:p>
        </p:txBody>
      </p:sp>
      <p:sp>
        <p:nvSpPr>
          <p:cNvPr id="152" name="Slide Number Placeholder 4"/>
          <p:cNvSpPr txBox="1">
            <a:spLocks noGrp="1"/>
          </p:cNvSpPr>
          <p:nvPr>
            <p:ph type="sldNum" sz="quarter" idx="2"/>
          </p:nvPr>
        </p:nvSpPr>
        <p:spPr>
          <a:xfrm>
            <a:off x="11823100" y="77517"/>
            <a:ext cx="231278" cy="35066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Box 26"/>
          <p:cNvSpPr txBox="1"/>
          <p:nvPr/>
        </p:nvSpPr>
        <p:spPr>
          <a:xfrm>
            <a:off x="952249" y="1073502"/>
            <a:ext cx="10761617" cy="35211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defTabSz="914400">
              <a:lnSpc>
                <a:spcPct val="150000"/>
              </a:lnSpc>
              <a:buSzPct val="100000"/>
              <a:buFont typeface="Arial"/>
              <a:buChar char="•"/>
              <a:defRPr b="1"/>
            </a:pPr>
            <a:r>
              <a:t>Generalization Capability: </a:t>
            </a:r>
          </a:p>
          <a:p>
            <a:pPr defTabSz="914400">
              <a:lnSpc>
                <a:spcPct val="150000"/>
              </a:lnSpc>
            </a:pPr>
            <a:r>
              <a:t>	Incorporate data augmentation and regularization techniques to improve the model's ability to generalize across diverse and unseen data samples. </a:t>
            </a:r>
          </a:p>
          <a:p>
            <a:pPr marL="285750" indent="-285750" defTabSz="914400">
              <a:lnSpc>
                <a:spcPct val="150000"/>
              </a:lnSpc>
              <a:buSzPct val="100000"/>
              <a:buFont typeface="Arial"/>
              <a:buChar char="•"/>
              <a:defRPr b="1"/>
            </a:pPr>
            <a:r>
              <a:t>Performance Analysis: </a:t>
            </a:r>
          </a:p>
          <a:p>
            <a:pPr defTabSz="914400">
              <a:lnSpc>
                <a:spcPct val="150000"/>
              </a:lnSpc>
            </a:pPr>
            <a:r>
              <a:t>	Conduct a detailed analysis of training and validation metrics, including accuracy, loss, and overfitting patterns, to ensure the stability and reliability of the final model.  </a:t>
            </a:r>
          </a:p>
          <a:p>
            <a:pPr marL="285750" indent="-285750" defTabSz="914400">
              <a:lnSpc>
                <a:spcPct val="150000"/>
              </a:lnSpc>
              <a:buSzPct val="100000"/>
              <a:buFont typeface="Arial"/>
              <a:buChar char="•"/>
              <a:defRPr b="1"/>
            </a:pPr>
            <a:r>
              <a:t>Agricultural Application: </a:t>
            </a:r>
          </a:p>
          <a:p>
            <a:pPr defTabSz="914400">
              <a:lnSpc>
                <a:spcPct val="150000"/>
              </a:lnSpc>
            </a:pPr>
            <a:r>
              <a:t>	Provide a scalable and user-friendly solution that aids farmers and agricultural professionals in early disease detection and prevention, thereby enhancing crop yield and reducing losses. </a:t>
            </a:r>
          </a:p>
        </p:txBody>
      </p:sp>
      <p:sp>
        <p:nvSpPr>
          <p:cNvPr id="155" name="Slide Number Placeholder 4"/>
          <p:cNvSpPr txBox="1">
            <a:spLocks noGrp="1"/>
          </p:cNvSpPr>
          <p:nvPr>
            <p:ph type="sldNum" sz="quarter" idx="2"/>
          </p:nvPr>
        </p:nvSpPr>
        <p:spPr>
          <a:xfrm>
            <a:off x="11823100" y="77517"/>
            <a:ext cx="231278" cy="35066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itle 24"/>
          <p:cNvSpPr txBox="1">
            <a:spLocks noGrp="1"/>
          </p:cNvSpPr>
          <p:nvPr>
            <p:ph type="title" idx="4294967295"/>
          </p:nvPr>
        </p:nvSpPr>
        <p:spPr>
          <a:xfrm>
            <a:off x="704395" y="238125"/>
            <a:ext cx="4335689" cy="621848"/>
          </a:xfrm>
          <a:prstGeom prst="rect">
            <a:avLst/>
          </a:prstGeom>
        </p:spPr>
        <p:txBody>
          <a:bodyPr/>
          <a:lstStyle>
            <a:lvl1pPr>
              <a:defRPr sz="2400" b="1"/>
            </a:lvl1pPr>
          </a:lstStyle>
          <a:p>
            <a:r>
              <a:t>MOTIVATION:</a:t>
            </a:r>
          </a:p>
        </p:txBody>
      </p:sp>
      <p:sp>
        <p:nvSpPr>
          <p:cNvPr id="158" name="TextBox 26"/>
          <p:cNvSpPr txBox="1"/>
          <p:nvPr/>
        </p:nvSpPr>
        <p:spPr>
          <a:xfrm>
            <a:off x="924113" y="1054745"/>
            <a:ext cx="10761618" cy="39174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50000"/>
              </a:lnSpc>
            </a:lvl1pPr>
          </a:lstStyle>
          <a:p>
            <a:r>
              <a:t>Agriculture is a cornerstone of global food security and economic stability, with crops like apples and tomatoes being highly valued for their nutritional and economic significance. Despite their importance, these crops are vulnerable to a range of diseases such as apple scab, black rot, cedar apple rust, bacterial spots, early blight, and late blight. These diseases severely impact crop yield and quality, posing challenges to farmers and the agricultural supply chain. Traditional disease detection methods, which rely on manual inspection, are labor-intensive, time-consuming, and prone to inaccuracies. The lack of scalable, automated, and precise solutions in this domain motivated this project to develop a deep learning-based framework capable of detecting multiple crop diseases efficiently. This effort aims to reduce reliance on manual processes and equip farmers with accessible, accurate, and rapid tools for disease management, ultimately enhancing productivity and reducing economic losses.</a:t>
            </a:r>
          </a:p>
        </p:txBody>
      </p:sp>
      <p:sp>
        <p:nvSpPr>
          <p:cNvPr id="159" name="Slide Number Placeholder 4"/>
          <p:cNvSpPr txBox="1">
            <a:spLocks noGrp="1"/>
          </p:cNvSpPr>
          <p:nvPr>
            <p:ph type="sldNum" sz="quarter" idx="2"/>
          </p:nvPr>
        </p:nvSpPr>
        <p:spPr>
          <a:xfrm>
            <a:off x="11823100" y="77517"/>
            <a:ext cx="231278" cy="35066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itle 24"/>
          <p:cNvSpPr txBox="1">
            <a:spLocks noGrp="1"/>
          </p:cNvSpPr>
          <p:nvPr>
            <p:ph type="title" idx="4294967295"/>
          </p:nvPr>
        </p:nvSpPr>
        <p:spPr>
          <a:xfrm>
            <a:off x="704395" y="238125"/>
            <a:ext cx="4335689" cy="621848"/>
          </a:xfrm>
          <a:prstGeom prst="rect">
            <a:avLst/>
          </a:prstGeom>
        </p:spPr>
        <p:txBody>
          <a:bodyPr/>
          <a:lstStyle>
            <a:lvl1pPr>
              <a:defRPr sz="2400" b="1"/>
            </a:lvl1pPr>
          </a:lstStyle>
          <a:p>
            <a:r>
              <a:t>CONTRIBUTION:</a:t>
            </a:r>
          </a:p>
        </p:txBody>
      </p:sp>
      <p:sp>
        <p:nvSpPr>
          <p:cNvPr id="162" name="TextBox 26"/>
          <p:cNvSpPr txBox="1"/>
          <p:nvPr/>
        </p:nvSpPr>
        <p:spPr>
          <a:xfrm>
            <a:off x="980384" y="1064123"/>
            <a:ext cx="10761618" cy="43137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50000"/>
              </a:lnSpc>
            </a:lvl1pPr>
          </a:lstStyle>
          <a:p>
            <a:r>
              <a:t>This research contributes to the field of agricultural disease detection by introducing an automated, scalable, and lightweight deep learning framework tailored for apple and tomato leaf disease classification. Seven state-of-the-art architectures—GoogleNet, EfficientNet, ResNet, DenseNet, MobileNet, AlexNet, and Xception—were rigorously evaluated on a diverse dataset of 14 classes. The study demonstrates GoogleNet's superiority in terms of validation accuracy (95.84%) and operational efficiency. Key contributions include Implementation of comprehensive preprocessing and augmentation techniques to enhance model generalization. Detailed performance comparison using metrics like accuracy, precision, recall, and F1-score.Demonstration of GoogleNet’s suitability for resource-constrained environments, owing to its lightweight architecture and high accuracy. This study bridges the gap between research innovations and practical applications, providing a deployable solution for real-time agricultural disease detection.</a:t>
            </a:r>
          </a:p>
        </p:txBody>
      </p:sp>
      <p:sp>
        <p:nvSpPr>
          <p:cNvPr id="163" name="Slide Number Placeholder 4"/>
          <p:cNvSpPr txBox="1">
            <a:spLocks noGrp="1"/>
          </p:cNvSpPr>
          <p:nvPr>
            <p:ph type="sldNum" sz="quarter" idx="2"/>
          </p:nvPr>
        </p:nvSpPr>
        <p:spPr>
          <a:xfrm>
            <a:off x="11823100" y="77517"/>
            <a:ext cx="231278" cy="35066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Tree>
  </p:cSld>
  <p:clrMapOvr>
    <a:masterClrMapping/>
  </p:clrMapOvr>
  <p:transition spd="med"/>
</p:sld>
</file>

<file path=ppt/theme/theme1.xml><?xml version="1.0" encoding="utf-8"?>
<a:theme xmlns:a="http://schemas.openxmlformats.org/drawingml/2006/main" name="Gallery">
  <a:themeElements>
    <a:clrScheme name="Gallery">
      <a:dk1>
        <a:srgbClr val="000000"/>
      </a:dk1>
      <a:lt1>
        <a:srgbClr val="FFFFFF"/>
      </a:lt1>
      <a:dk2>
        <a:srgbClr val="A7A7A7"/>
      </a:dk2>
      <a:lt2>
        <a:srgbClr val="535353"/>
      </a:lt2>
      <a:accent1>
        <a:srgbClr val="B71E42"/>
      </a:accent1>
      <a:accent2>
        <a:srgbClr val="DE478E"/>
      </a:accent2>
      <a:accent3>
        <a:srgbClr val="BC72F0"/>
      </a:accent3>
      <a:accent4>
        <a:srgbClr val="795FAF"/>
      </a:accent4>
      <a:accent5>
        <a:srgbClr val="586EA6"/>
      </a:accent5>
      <a:accent6>
        <a:srgbClr val="6892A0"/>
      </a:accent6>
      <a:hlink>
        <a:srgbClr val="0000FF"/>
      </a:hlink>
      <a:folHlink>
        <a:srgbClr val="FF00FF"/>
      </a:folHlink>
    </a:clrScheme>
    <a:fontScheme name="Gallery">
      <a:majorFont>
        <a:latin typeface="Calibri"/>
        <a:ea typeface="Calibri"/>
        <a:cs typeface="Calibri"/>
      </a:majorFont>
      <a:minorFont>
        <a:latin typeface="Helvetica"/>
        <a:ea typeface="Helvetica"/>
        <a:cs typeface="Helvetica"/>
      </a:minorFont>
    </a:fontScheme>
    <a:fmtScheme name="Galle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allery">
  <a:themeElements>
    <a:clrScheme name="Gallery">
      <a:dk1>
        <a:srgbClr val="000000"/>
      </a:dk1>
      <a:lt1>
        <a:srgbClr val="FFFFFF"/>
      </a:lt1>
      <a:dk2>
        <a:srgbClr val="A7A7A7"/>
      </a:dk2>
      <a:lt2>
        <a:srgbClr val="535353"/>
      </a:lt2>
      <a:accent1>
        <a:srgbClr val="B71E42"/>
      </a:accent1>
      <a:accent2>
        <a:srgbClr val="DE478E"/>
      </a:accent2>
      <a:accent3>
        <a:srgbClr val="BC72F0"/>
      </a:accent3>
      <a:accent4>
        <a:srgbClr val="795FAF"/>
      </a:accent4>
      <a:accent5>
        <a:srgbClr val="586EA6"/>
      </a:accent5>
      <a:accent6>
        <a:srgbClr val="6892A0"/>
      </a:accent6>
      <a:hlink>
        <a:srgbClr val="0000FF"/>
      </a:hlink>
      <a:folHlink>
        <a:srgbClr val="FF00FF"/>
      </a:folHlink>
    </a:clrScheme>
    <a:fontScheme name="Gallery">
      <a:majorFont>
        <a:latin typeface="Calibri"/>
        <a:ea typeface="Calibri"/>
        <a:cs typeface="Calibri"/>
      </a:majorFont>
      <a:minorFont>
        <a:latin typeface="Helvetica"/>
        <a:ea typeface="Helvetica"/>
        <a:cs typeface="Helvetica"/>
      </a:minorFont>
    </a:fontScheme>
    <a:fmtScheme name="Galle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2986</Words>
  <Application>Microsoft Office PowerPoint</Application>
  <PresentationFormat>Widescreen</PresentationFormat>
  <Paragraphs>146</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Gallery</vt:lpstr>
      <vt:lpstr>CAPSTONE   REVIEW-III</vt:lpstr>
      <vt:lpstr>PowerPoint Presentation</vt:lpstr>
      <vt:lpstr>ABSTRACT:</vt:lpstr>
      <vt:lpstr>INTRODUCTION:</vt:lpstr>
      <vt:lpstr>PROBLEM STATEMENT:</vt:lpstr>
      <vt:lpstr>OBJECTIVEs:</vt:lpstr>
      <vt:lpstr>PowerPoint Presentation</vt:lpstr>
      <vt:lpstr>MOTIVATION:</vt:lpstr>
      <vt:lpstr>CONTRIBUTION:</vt:lpstr>
      <vt:lpstr>LITERATURE REVIEW:</vt:lpstr>
      <vt:lpstr>PowerPoint Presentation</vt:lpstr>
      <vt:lpstr>METHODOLOGY:</vt:lpstr>
      <vt:lpstr>PowerPoint Presentation</vt:lpstr>
      <vt:lpstr>RESULTS :</vt:lpstr>
      <vt:lpstr>Accuracy Table Of All Models:</vt:lpstr>
      <vt:lpstr>PowerPoint Presentation</vt:lpstr>
      <vt:lpstr>PowerPoint Presentation</vt:lpstr>
      <vt:lpstr>PowerPoint Presentation</vt:lpstr>
      <vt:lpstr>PowerPoint Presentation</vt:lpstr>
      <vt:lpstr>PowerPoint Presentation</vt:lpstr>
      <vt:lpstr>Approach to Achieving Objectives:</vt:lpstr>
      <vt:lpstr>PowerPoint Presentation</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PURNA SUMANTH</cp:lastModifiedBy>
  <cp:revision>1</cp:revision>
  <dcterms:modified xsi:type="dcterms:W3CDTF">2024-11-22T18:25:36Z</dcterms:modified>
</cp:coreProperties>
</file>