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C8B4-DC9F-4ABA-FCC8-697D9D40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87986-AC6B-1107-02F3-06DA0F9F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43C4-2E2B-ED9E-8A36-84A3FA72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0E01-3BF8-1EA9-20D9-83926C6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D52A-8643-9C95-674E-236339D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49-2C1E-DFA3-F1B8-0BA38512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1F0B-211E-2A8D-85C2-D2C36C1E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084A-5F46-866C-54F6-4E008A72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DD42-06D2-027A-04FA-3B7C48D1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D050-528D-1D2A-A6BF-FB79B7A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E13C2-D28F-A894-B32B-D4557DE0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0B90-E945-DAB2-477A-6DA784FF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C9DE-4719-C684-E7D0-2DBB42A6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1590-4D50-C109-8F7E-B6298027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C29-8550-546F-5D19-DDEF03C4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671E-F149-8407-2C0A-87672524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7C29-B98D-45D4-335B-0AD9F33C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6320-DB7E-8F0B-9B95-56A27286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4EBE-460F-07A3-EDB3-15D6721D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5B57-4872-3D12-FCDF-819BA7A7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3E36-03EB-2577-639E-A2B0E5BF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076FC-CC92-4C15-31E8-C4261946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DF7B-085C-3792-E701-071A0DBC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3E86-608F-A5B1-6EB3-F14AB0A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525B-60C3-9CCD-EE5B-3E0CFD9C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7BFD-9549-A5B9-4449-75C1326A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AECF-1C41-6666-7DEE-FDD64FA5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EEF34-EA65-7182-E8E6-99166570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652-5398-2A8B-AE4C-707CA56C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80AF-A55F-FCA4-247A-4EB880D5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8551-2B16-64D3-3FB1-271393C9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C879-E1F0-12FD-39D7-85E2D953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047ED-4B6C-331A-7728-983E561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F76B-B0D8-AD6C-26FF-3A44447DD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BC6FE-5289-FDB3-C07C-55BFDB77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4C243-5443-53CC-DE10-B1E12624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06E0D-40A8-6D25-D341-EBD21E0E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7E566-4AE0-B60F-9F7D-A28C410C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D371E-BDFA-F027-6581-CC7D92D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1DE6-F355-B5E7-16F0-7F919D3D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989EA-834F-C58D-E476-972052A6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D3BC-D356-7742-7E3F-EF40EEB8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8A834-702E-26D1-CA81-F6C01D8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9E4FC-FA1D-3B7C-DD50-79484FF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60A96-49F6-A7EE-5C40-EB3017B9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5A87-ECFF-6394-0627-090D689D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16B5-07FD-536D-CAD1-FCCE381C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539-1256-2A90-500D-DDE9E335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8E50-A035-7775-5A0F-11A62518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06C5-EE08-463F-B691-4C9F02DB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DDDA5-152B-4E7D-2636-BB72172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AC1E5-794B-48B7-7615-A8C63E5E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045-430A-B93B-89A3-5FB9BC22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0A0-EEB0-37FB-7799-0B870C286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8CE7-A749-192D-60E5-DFC69D26B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C1E9-A0EB-7D4A-EFBC-438F0133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A327-1001-9ACF-32E8-20516484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F6D56-BA6F-6A42-B7AD-C4DFA9C0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87543-E1E5-3AA3-252D-86503530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5366A-4E80-4558-3B5D-96FAFF9CE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7967-1AA9-A5D7-F740-5F6CFC912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E8665-74B7-4EAB-AD68-74EF005380F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3E8F-8610-E1FF-25A9-8C17D8DD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4835-0C6B-D526-85F4-9A1253E2A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48C2C-205D-420D-B06E-137B88165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F17E-4AAD-FA5E-0148-DE51F270F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D9CF-65D3-9DE5-FFE5-EC60ECE0E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EB6-BAE7-DCE4-5C41-73BED85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Activity: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540B-8A42-37C1-B0D4-5ADE79D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1109710"/>
            <a:ext cx="10874406" cy="559588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Söhne"/>
              </a:rPr>
              <a:t>Divide the Table in 3 Sub-tables.</a:t>
            </a:r>
          </a:p>
          <a:p>
            <a:pPr algn="l">
              <a:buFont typeface="+mj-lt"/>
              <a:buAutoNum type="arabicPeriod"/>
            </a:pPr>
            <a:r>
              <a:rPr lang="en-US" sz="4400" b="1" dirty="0">
                <a:latin typeface="Söhne"/>
              </a:rPr>
              <a:t>Clean the data and see whether every rows             matches correct data format.</a:t>
            </a:r>
            <a:endParaRPr lang="en-US" sz="44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4400" b="1" dirty="0">
                <a:latin typeface="Söhne"/>
              </a:rPr>
              <a:t>Find the Primary Key of all the tables.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Söhne"/>
              </a:rPr>
              <a:t>Create relationship.</a:t>
            </a:r>
          </a:p>
          <a:p>
            <a:pPr algn="l">
              <a:buFont typeface="+mj-lt"/>
              <a:buAutoNum type="arabicPeriod"/>
            </a:pPr>
            <a:r>
              <a:rPr lang="en-US" sz="4400" b="1" dirty="0">
                <a:latin typeface="Söhne"/>
              </a:rPr>
              <a:t>Create 5 Charts along with 3 slicer.</a:t>
            </a:r>
          </a:p>
          <a:p>
            <a:pPr algn="l">
              <a:buFont typeface="+mj-lt"/>
              <a:buAutoNum type="arabicPeriod"/>
            </a:pPr>
            <a:r>
              <a:rPr lang="en-US" sz="4400" b="1" i="0" dirty="0">
                <a:effectLst/>
                <a:latin typeface="Söhne"/>
              </a:rPr>
              <a:t>Format the visuals in fire and ash.</a:t>
            </a:r>
          </a:p>
        </p:txBody>
      </p:sp>
    </p:spTree>
    <p:extLst>
      <p:ext uri="{BB962C8B-B14F-4D97-AF65-F5344CB8AC3E}">
        <p14:creationId xmlns:p14="http://schemas.microsoft.com/office/powerpoint/2010/main" val="6206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EB6-BAE7-DCE4-5C41-73BED85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38" y="204186"/>
            <a:ext cx="9897862" cy="3195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Divide the given Table in 3 Sub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540B-8A42-37C1-B0D4-5ADE79D3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932155"/>
            <a:ext cx="10874406" cy="5925844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Orders Table: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OrderID</a:t>
            </a:r>
            <a:r>
              <a:rPr lang="en-US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OrderDate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ShipDate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ShipMode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CustomerID</a:t>
            </a:r>
            <a:r>
              <a:rPr lang="en-US" b="0" i="0" dirty="0">
                <a:effectLst/>
                <a:latin typeface="Söhne"/>
              </a:rPr>
              <a:t> (Foreign Key referencing </a:t>
            </a:r>
            <a:r>
              <a:rPr lang="en-US" b="0" i="0" dirty="0" err="1">
                <a:effectLst/>
                <a:latin typeface="Söhne"/>
              </a:rPr>
              <a:t>Customers.CustomerID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ProductID</a:t>
            </a:r>
            <a:r>
              <a:rPr lang="en-US" b="0" i="0" dirty="0">
                <a:effectLst/>
                <a:latin typeface="Söhne"/>
              </a:rPr>
              <a:t> (Foreign Key referencing </a:t>
            </a:r>
            <a:r>
              <a:rPr lang="en-US" b="0" i="0" dirty="0" err="1">
                <a:effectLst/>
                <a:latin typeface="Söhne"/>
              </a:rPr>
              <a:t>Products.ProductID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Sales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Quantity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Discount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Profit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Customers Table: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CustomerID</a:t>
            </a:r>
            <a:r>
              <a:rPr lang="en-US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CustomerName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Segment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Country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State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PostalCode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Region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Products Table: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ProductID</a:t>
            </a:r>
            <a:r>
              <a:rPr lang="en-US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Category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SubCategory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ProductName</a:t>
            </a:r>
          </a:p>
        </p:txBody>
      </p:sp>
    </p:spTree>
    <p:extLst>
      <p:ext uri="{BB962C8B-B14F-4D97-AF65-F5344CB8AC3E}">
        <p14:creationId xmlns:p14="http://schemas.microsoft.com/office/powerpoint/2010/main" val="353601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E83-EAAC-9387-FE3B-BFE3216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and Ash 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B894C-A99B-7D32-EE7C-2A3F54ED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5624"/>
            <a:ext cx="10915649" cy="5032375"/>
          </a:xfrm>
        </p:spPr>
      </p:pic>
    </p:spTree>
    <p:extLst>
      <p:ext uri="{BB962C8B-B14F-4D97-AF65-F5344CB8AC3E}">
        <p14:creationId xmlns:p14="http://schemas.microsoft.com/office/powerpoint/2010/main" val="273926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CDCB-FC48-191E-F076-4888041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Winners will get: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B5C2-7D39-1A7C-26B0-33AE728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Team Stood 1</a:t>
            </a:r>
            <a:r>
              <a:rPr lang="en-US" sz="4800" baseline="30000" dirty="0"/>
              <a:t>st</a:t>
            </a:r>
            <a:r>
              <a:rPr lang="en-US" sz="4800" dirty="0"/>
              <a:t> will get </a:t>
            </a:r>
            <a:r>
              <a:rPr lang="en-US" sz="4800" b="1" dirty="0">
                <a:solidFill>
                  <a:srgbClr val="FF0000"/>
                </a:solidFill>
              </a:rPr>
              <a:t>3 chocolates.</a:t>
            </a:r>
            <a:r>
              <a:rPr lang="en-US" sz="4800" dirty="0"/>
              <a:t> </a:t>
            </a:r>
          </a:p>
          <a:p>
            <a:r>
              <a:rPr lang="en-US" sz="4800" dirty="0"/>
              <a:t>Team Stood 2</a:t>
            </a:r>
            <a:r>
              <a:rPr lang="en-US" sz="4800" baseline="30000" dirty="0"/>
              <a:t>nd</a:t>
            </a:r>
            <a:r>
              <a:rPr lang="en-US" sz="4800" dirty="0"/>
              <a:t> will get </a:t>
            </a:r>
            <a:r>
              <a:rPr lang="en-US" sz="4800" b="1" dirty="0">
                <a:solidFill>
                  <a:srgbClr val="FF0000"/>
                </a:solidFill>
              </a:rPr>
              <a:t>2 chocolates.</a:t>
            </a:r>
          </a:p>
          <a:p>
            <a:r>
              <a:rPr lang="en-US" sz="4800" dirty="0"/>
              <a:t>Team Stood 3</a:t>
            </a:r>
            <a:r>
              <a:rPr lang="en-US" sz="4800" baseline="30000" dirty="0"/>
              <a:t>rd</a:t>
            </a:r>
            <a:r>
              <a:rPr lang="en-US" sz="4800" dirty="0"/>
              <a:t> will get </a:t>
            </a:r>
            <a:r>
              <a:rPr lang="en-US" sz="4800" b="1" dirty="0">
                <a:solidFill>
                  <a:srgbClr val="FF0000"/>
                </a:solidFill>
              </a:rPr>
              <a:t>1 chocolate.</a:t>
            </a:r>
          </a:p>
          <a:p>
            <a:pPr marL="0" indent="0">
              <a:buNone/>
            </a:pP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Söhne</vt:lpstr>
      <vt:lpstr>Office Theme</vt:lpstr>
      <vt:lpstr>PowerPoint Presentation</vt:lpstr>
      <vt:lpstr>Activity:</vt:lpstr>
      <vt:lpstr>Divide the given Table in 3 Sub tables</vt:lpstr>
      <vt:lpstr>Fire and Ash background</vt:lpstr>
      <vt:lpstr>Winners will get: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PURNENDU SHEKHAR PANDEY</dc:creator>
  <cp:lastModifiedBy>PURNENDU SHEKHAR PANDEY</cp:lastModifiedBy>
  <cp:revision>4</cp:revision>
  <dcterms:created xsi:type="dcterms:W3CDTF">2024-01-15T12:52:40Z</dcterms:created>
  <dcterms:modified xsi:type="dcterms:W3CDTF">2024-01-15T13:00:07Z</dcterms:modified>
</cp:coreProperties>
</file>