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9FBFC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8210F-5909-422C-A10A-EE7824A9F6B4}" v="5" dt="2023-11-22T20:54:24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196" autoAdjust="0"/>
  </p:normalViewPr>
  <p:slideViewPr>
    <p:cSldViewPr snapToGrid="0">
      <p:cViewPr varScale="1">
        <p:scale>
          <a:sx n="82" d="100"/>
          <a:sy n="82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kumar13@outlook.com" userId="17fd4e742d56b289" providerId="LiveId" clId="{02E8210F-5909-422C-A10A-EE7824A9F6B4}"/>
    <pc:docChg chg="undo custSel delSld modSld sldOrd">
      <pc:chgData name="kaushikkumar13@outlook.com" userId="17fd4e742d56b289" providerId="LiveId" clId="{02E8210F-5909-422C-A10A-EE7824A9F6B4}" dt="2023-11-22T21:00:01.961" v="441" actId="2696"/>
      <pc:docMkLst>
        <pc:docMk/>
      </pc:docMkLst>
      <pc:sldChg chg="del">
        <pc:chgData name="kaushikkumar13@outlook.com" userId="17fd4e742d56b289" providerId="LiveId" clId="{02E8210F-5909-422C-A10A-EE7824A9F6B4}" dt="2023-11-22T21:00:01.961" v="441" actId="2696"/>
        <pc:sldMkLst>
          <pc:docMk/>
          <pc:sldMk cId="1807746611" sldId="256"/>
        </pc:sldMkLst>
      </pc:sldChg>
      <pc:sldChg chg="modSp mod">
        <pc:chgData name="kaushikkumar13@outlook.com" userId="17fd4e742d56b289" providerId="LiveId" clId="{02E8210F-5909-422C-A10A-EE7824A9F6B4}" dt="2023-11-22T20:59:42.964" v="440" actId="207"/>
        <pc:sldMkLst>
          <pc:docMk/>
          <pc:sldMk cId="2244415052" sldId="259"/>
        </pc:sldMkLst>
        <pc:spChg chg="mod">
          <ac:chgData name="kaushikkumar13@outlook.com" userId="17fd4e742d56b289" providerId="LiveId" clId="{02E8210F-5909-422C-A10A-EE7824A9F6B4}" dt="2023-11-22T20:59:42.964" v="440" actId="207"/>
          <ac:spMkLst>
            <pc:docMk/>
            <pc:sldMk cId="2244415052" sldId="259"/>
            <ac:spMk id="8" creationId="{2E45659E-C043-7323-5C9C-66A52BF8219F}"/>
          </ac:spMkLst>
        </pc:spChg>
      </pc:sldChg>
      <pc:sldChg chg="modSp mod">
        <pc:chgData name="kaushikkumar13@outlook.com" userId="17fd4e742d56b289" providerId="LiveId" clId="{02E8210F-5909-422C-A10A-EE7824A9F6B4}" dt="2023-11-22T20:59:34.720" v="439" actId="207"/>
        <pc:sldMkLst>
          <pc:docMk/>
          <pc:sldMk cId="2568700611" sldId="260"/>
        </pc:sldMkLst>
        <pc:spChg chg="mod">
          <ac:chgData name="kaushikkumar13@outlook.com" userId="17fd4e742d56b289" providerId="LiveId" clId="{02E8210F-5909-422C-A10A-EE7824A9F6B4}" dt="2023-11-22T20:59:34.720" v="439" actId="207"/>
          <ac:spMkLst>
            <pc:docMk/>
            <pc:sldMk cId="2568700611" sldId="260"/>
            <ac:spMk id="8" creationId="{16AE4D61-35AA-F278-7DC9-B383DA7D8653}"/>
          </ac:spMkLst>
        </pc:spChg>
      </pc:sldChg>
      <pc:sldChg chg="modSp mod">
        <pc:chgData name="kaushikkumar13@outlook.com" userId="17fd4e742d56b289" providerId="LiveId" clId="{02E8210F-5909-422C-A10A-EE7824A9F6B4}" dt="2023-11-22T20:56:14.776" v="408" actId="207"/>
        <pc:sldMkLst>
          <pc:docMk/>
          <pc:sldMk cId="3221177254" sldId="261"/>
        </pc:sldMkLst>
        <pc:spChg chg="mod">
          <ac:chgData name="kaushikkumar13@outlook.com" userId="17fd4e742d56b289" providerId="LiveId" clId="{02E8210F-5909-422C-A10A-EE7824A9F6B4}" dt="2023-11-22T20:56:14.776" v="408" actId="207"/>
          <ac:spMkLst>
            <pc:docMk/>
            <pc:sldMk cId="3221177254" sldId="261"/>
            <ac:spMk id="7" creationId="{633C199D-4C95-9AAC-64EE-84DCC40EFEE3}"/>
          </ac:spMkLst>
        </pc:spChg>
      </pc:sldChg>
      <pc:sldChg chg="addSp delSp modSp mod ord">
        <pc:chgData name="kaushikkumar13@outlook.com" userId="17fd4e742d56b289" providerId="LiveId" clId="{02E8210F-5909-422C-A10A-EE7824A9F6B4}" dt="2023-11-22T20:58:19.056" v="438" actId="14100"/>
        <pc:sldMkLst>
          <pc:docMk/>
          <pc:sldMk cId="2270640625" sldId="262"/>
        </pc:sldMkLst>
        <pc:spChg chg="del">
          <ac:chgData name="kaushikkumar13@outlook.com" userId="17fd4e742d56b289" providerId="LiveId" clId="{02E8210F-5909-422C-A10A-EE7824A9F6B4}" dt="2023-11-22T20:46:57.799" v="160" actId="931"/>
          <ac:spMkLst>
            <pc:docMk/>
            <pc:sldMk cId="2270640625" sldId="262"/>
            <ac:spMk id="3" creationId="{3A648ADA-1854-BFFF-4CB6-10B7E1398405}"/>
          </ac:spMkLst>
        </pc:spChg>
        <pc:spChg chg="add mod">
          <ac:chgData name="kaushikkumar13@outlook.com" userId="17fd4e742d56b289" providerId="LiveId" clId="{02E8210F-5909-422C-A10A-EE7824A9F6B4}" dt="2023-11-22T20:58:01.563" v="436" actId="207"/>
          <ac:spMkLst>
            <pc:docMk/>
            <pc:sldMk cId="2270640625" sldId="262"/>
            <ac:spMk id="6" creationId="{E6AA334B-B54A-7B18-3EA0-270BE430CB2B}"/>
          </ac:spMkLst>
        </pc:spChg>
        <pc:spChg chg="add del mod">
          <ac:chgData name="kaushikkumar13@outlook.com" userId="17fd4e742d56b289" providerId="LiveId" clId="{02E8210F-5909-422C-A10A-EE7824A9F6B4}" dt="2023-11-22T20:55:21.694" v="405"/>
          <ac:spMkLst>
            <pc:docMk/>
            <pc:sldMk cId="2270640625" sldId="262"/>
            <ac:spMk id="7" creationId="{88CD23CE-7DD5-116D-713E-ADC4BFE0FE42}"/>
          </ac:spMkLst>
        </pc:spChg>
        <pc:spChg chg="add mod">
          <ac:chgData name="kaushikkumar13@outlook.com" userId="17fd4e742d56b289" providerId="LiveId" clId="{02E8210F-5909-422C-A10A-EE7824A9F6B4}" dt="2023-11-22T20:57:48.040" v="434" actId="20577"/>
          <ac:spMkLst>
            <pc:docMk/>
            <pc:sldMk cId="2270640625" sldId="262"/>
            <ac:spMk id="8" creationId="{C2B37E56-3EA1-E5C3-D962-79920D4F6399}"/>
          </ac:spMkLst>
        </pc:spChg>
        <pc:spChg chg="add mod">
          <ac:chgData name="kaushikkumar13@outlook.com" userId="17fd4e742d56b289" providerId="LiveId" clId="{02E8210F-5909-422C-A10A-EE7824A9F6B4}" dt="2023-11-22T20:58:19.056" v="438" actId="14100"/>
          <ac:spMkLst>
            <pc:docMk/>
            <pc:sldMk cId="2270640625" sldId="262"/>
            <ac:spMk id="9" creationId="{979694BD-EB80-3EAB-D3ED-F0793B8DBBF1}"/>
          </ac:spMkLst>
        </pc:spChg>
        <pc:picChg chg="add mod">
          <ac:chgData name="kaushikkumar13@outlook.com" userId="17fd4e742d56b289" providerId="LiveId" clId="{02E8210F-5909-422C-A10A-EE7824A9F6B4}" dt="2023-11-22T20:57:25.804" v="418" actId="1076"/>
          <ac:picMkLst>
            <pc:docMk/>
            <pc:sldMk cId="2270640625" sldId="262"/>
            <ac:picMk id="5" creationId="{98B4D110-9CC8-0301-9E52-9AC0B897D8F8}"/>
          </ac:picMkLst>
        </pc:picChg>
      </pc:sldChg>
      <pc:sldChg chg="addSp delSp modSp mod">
        <pc:chgData name="kaushikkumar13@outlook.com" userId="17fd4e742d56b289" providerId="LiveId" clId="{02E8210F-5909-422C-A10A-EE7824A9F6B4}" dt="2023-11-22T20:40:06.114" v="157" actId="20577"/>
        <pc:sldMkLst>
          <pc:docMk/>
          <pc:sldMk cId="3336549406" sldId="263"/>
        </pc:sldMkLst>
        <pc:graphicFrameChg chg="add del">
          <ac:chgData name="kaushikkumar13@outlook.com" userId="17fd4e742d56b289" providerId="LiveId" clId="{02E8210F-5909-422C-A10A-EE7824A9F6B4}" dt="2023-11-22T20:34:08.627" v="6" actId="3680"/>
          <ac:graphicFrameMkLst>
            <pc:docMk/>
            <pc:sldMk cId="3336549406" sldId="263"/>
            <ac:graphicFrameMk id="3" creationId="{23227866-FE1B-E466-E083-E2FFDC0E9D18}"/>
          </ac:graphicFrameMkLst>
        </pc:graphicFrameChg>
        <pc:graphicFrameChg chg="add mod modGraphic">
          <ac:chgData name="kaushikkumar13@outlook.com" userId="17fd4e742d56b289" providerId="LiveId" clId="{02E8210F-5909-422C-A10A-EE7824A9F6B4}" dt="2023-11-22T20:40:06.114" v="157" actId="20577"/>
          <ac:graphicFrameMkLst>
            <pc:docMk/>
            <pc:sldMk cId="3336549406" sldId="263"/>
            <ac:graphicFrameMk id="4" creationId="{100E592E-2A98-5760-816B-4BBA6E34CB4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C07A-8941-DBFB-0A9F-636C2DAE7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58145-8635-BD4B-9967-FF30E13FB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1040-F96B-0BF6-F90B-4F108860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AF2-D479-4946-9671-4A8561D3FBB4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9A7D4-E521-E55B-A279-DECFF2E9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63352-F7B4-2B90-499D-E03FD698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2C4-FD8D-477B-BCA0-2B5AB3058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73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0E21-5385-C208-1DA6-7F88AE94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96BB7-B373-0BE2-A149-0E22ADB99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BBB9-5DD5-314B-F813-67CC6F5D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AF2-D479-4946-9671-4A8561D3FBB4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4E8C2-891D-8599-0AEC-8F5A0143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0898F-1956-42DF-9675-E6C46501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2C4-FD8D-477B-BCA0-2B5AB3058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88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61353-00B3-85D9-BAF4-06384322A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B3B1A-1088-37EC-01F5-54EA0E3B8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E57A5-E180-7C91-2D99-2747597D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AF2-D479-4946-9671-4A8561D3FBB4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1A1D2-6F27-2823-7A60-DAE2F5A9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B7717-2743-D30B-2E56-24B28EE1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2C4-FD8D-477B-BCA0-2B5AB3058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62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308D-72EF-9C17-98C6-6E62EAA2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FB60-3954-F3E2-24FC-3C902B09E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0225-616B-4778-CB1B-364B060F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AF2-D479-4946-9671-4A8561D3FBB4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A3B0-B86F-E6B4-E88C-1FF1CEF4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9035-3467-9FC6-F7C0-B4AC0CDB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2C4-FD8D-477B-BCA0-2B5AB3058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50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804E-B6E6-9BE6-B35B-ADF17482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B19DA-9662-0C1D-A3B7-BC7950F52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AD17F-BE22-3D3F-8971-9B4AC54D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AF2-D479-4946-9671-4A8561D3FBB4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5F2A3-D81E-80E4-4CE7-AD99AA9B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1B642-E7C8-8A6E-18E1-B64682D3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2C4-FD8D-477B-BCA0-2B5AB3058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85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31E2-3D7D-3A2F-B16A-B8AE7787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B2880-B860-D182-0C00-C87CC41C3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51BD7-E54C-2442-AADD-9D0CEB8E4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3A498-D85F-0FA5-09AD-881E7857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AF2-D479-4946-9671-4A8561D3FBB4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6D3D5-931F-198C-05E8-2DC8C8D8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37FD2-A3BE-633B-8FA9-44562C20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2C4-FD8D-477B-BCA0-2B5AB3058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88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6228-7F26-442A-F9E7-7767953D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B2F6-3374-5AD9-DE65-33BA72CE2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46754-A0ED-4ACE-2193-EAA59D7ED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41ADF-1FC4-1175-4FD2-E33425DEF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0C02B-61E5-DAB6-970C-159D7B46A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47BB3-88E6-A9A6-E46F-E27B8982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AF2-D479-4946-9671-4A8561D3FBB4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21E4B-EACD-B2FC-6155-ACD15259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C0164-60F2-5E1D-2A30-1B3A4D45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2C4-FD8D-477B-BCA0-2B5AB3058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99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4F28-8D16-F082-800A-7F499858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DC71B-A682-2CFE-EAB3-C3CF6757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AF2-D479-4946-9671-4A8561D3FBB4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C2154-FC3E-DEE0-63EA-5A5F250E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85754-7AFC-E223-B647-569D8033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2C4-FD8D-477B-BCA0-2B5AB3058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61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08465-B279-6AE6-244B-BC1855C4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AF2-D479-4946-9671-4A8561D3FBB4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BBB25-93D1-820A-6172-591945B6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1F78B-230D-C9D4-AD29-49EE2634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2C4-FD8D-477B-BCA0-2B5AB3058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6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DF4B-73C4-0AFB-9B63-C5F81148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FBCF-899C-8A45-7763-0F86F672D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783AA-2601-8A64-E49C-AE2C57D31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ACF2E-1888-4127-FA9B-F9ED333E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AF2-D479-4946-9671-4A8561D3FBB4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58D20-3080-5014-1DE4-4886B652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211C8-4CFA-4F10-6836-C69F58BB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2C4-FD8D-477B-BCA0-2B5AB3058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3575-1528-70D9-BEC0-2B36D4AB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7AF4F-DEE6-85AD-6FFB-B6DD7E2EE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F8EE9-8E3A-11C0-8752-135B156CE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80B94-14BD-C750-12CF-BA5440F2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9AF2-D479-4946-9671-4A8561D3FBB4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6978A-8840-1842-63A5-E6EE5177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70B0C-DB55-F71E-064B-D5DB2135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52C4-FD8D-477B-BCA0-2B5AB3058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95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6257D-77EB-DE9A-528B-7DF4E090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5AE32-E439-2118-D793-68A72E0F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4182-D634-71AF-25C1-D7493CABB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09AF2-D479-4946-9671-4A8561D3FBB4}" type="datetimeFigureOut">
              <a:rPr lang="en-IN" smtClean="0"/>
              <a:t>08-12-2023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AB75-E028-2C43-6B85-9038BC4DE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34437-3C3F-1C4E-189B-ECD128C23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52C4-FD8D-477B-BCA0-2B5AB3058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8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FD7F-C3A3-F679-8753-4696AFB3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0E944-5073-5D2C-B9B5-FD80593B5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9293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BD11C-1661-1DD8-BF36-A8F69651D722}"/>
              </a:ext>
            </a:extLst>
          </p:cNvPr>
          <p:cNvSpPr txBox="1"/>
          <p:nvPr/>
        </p:nvSpPr>
        <p:spPr>
          <a:xfrm>
            <a:off x="5994981" y="736581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Details of the Team and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Title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0575A-FDF6-837C-ED11-E93159CEE7B4}"/>
              </a:ext>
            </a:extLst>
          </p:cNvPr>
          <p:cNvSpPr txBox="1"/>
          <p:nvPr/>
        </p:nvSpPr>
        <p:spPr>
          <a:xfrm>
            <a:off x="5810250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A2AEA-555E-5E0B-EBAC-D1706BC9EA6E}"/>
              </a:ext>
            </a:extLst>
          </p:cNvPr>
          <p:cNvSpPr txBox="1"/>
          <p:nvPr/>
        </p:nvSpPr>
        <p:spPr>
          <a:xfrm>
            <a:off x="5994981" y="2383007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Project Title: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73833-3CC0-CC93-35BD-0855B4ECB707}"/>
              </a:ext>
            </a:extLst>
          </p:cNvPr>
          <p:cNvSpPr txBox="1"/>
          <p:nvPr/>
        </p:nvSpPr>
        <p:spPr>
          <a:xfrm>
            <a:off x="6229350" y="44577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33826-35CD-E01E-771A-11E10E0C3BF7}"/>
              </a:ext>
            </a:extLst>
          </p:cNvPr>
          <p:cNvSpPr txBox="1"/>
          <p:nvPr/>
        </p:nvSpPr>
        <p:spPr>
          <a:xfrm>
            <a:off x="5994981" y="3359707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Name: 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587B0-A6D5-5118-3CBD-675830402F94}"/>
              </a:ext>
            </a:extLst>
          </p:cNvPr>
          <p:cNvSpPr txBox="1"/>
          <p:nvPr/>
        </p:nvSpPr>
        <p:spPr>
          <a:xfrm>
            <a:off x="6553200" y="3674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0BE9E-6550-B9DF-8A51-C31DA3868553}"/>
              </a:ext>
            </a:extLst>
          </p:cNvPr>
          <p:cNvSpPr txBox="1"/>
          <p:nvPr/>
        </p:nvSpPr>
        <p:spPr>
          <a:xfrm>
            <a:off x="5994980" y="3842950"/>
            <a:ext cx="242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Members Name : 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4DC804-C73E-0B72-AA7C-BF942A7AB8C4}"/>
              </a:ext>
            </a:extLst>
          </p:cNvPr>
          <p:cNvSpPr txBox="1"/>
          <p:nvPr/>
        </p:nvSpPr>
        <p:spPr>
          <a:xfrm>
            <a:off x="5843590" y="4185939"/>
            <a:ext cx="260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		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8D74C2-A283-E5AC-9D1E-941A52BACBD5}"/>
              </a:ext>
            </a:extLst>
          </p:cNvPr>
          <p:cNvSpPr txBox="1"/>
          <p:nvPr/>
        </p:nvSpPr>
        <p:spPr>
          <a:xfrm>
            <a:off x="5676900" y="4519657"/>
            <a:ext cx="2738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		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AA0E02-069D-BE54-28AD-0E66EC22C1A8}"/>
              </a:ext>
            </a:extLst>
          </p:cNvPr>
          <p:cNvSpPr txBox="1"/>
          <p:nvPr/>
        </p:nvSpPr>
        <p:spPr>
          <a:xfrm>
            <a:off x="5676900" y="4873020"/>
            <a:ext cx="277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		           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B2355-D420-3FBC-FEB1-73B89F431201}"/>
              </a:ext>
            </a:extLst>
          </p:cNvPr>
          <p:cNvSpPr txBox="1"/>
          <p:nvPr/>
        </p:nvSpPr>
        <p:spPr>
          <a:xfrm>
            <a:off x="5843590" y="5181600"/>
            <a:ext cx="2605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		        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5B2FD-DFC1-0EBC-3731-2F365D58335D}"/>
              </a:ext>
            </a:extLst>
          </p:cNvPr>
          <p:cNvSpPr txBox="1"/>
          <p:nvPr/>
        </p:nvSpPr>
        <p:spPr>
          <a:xfrm>
            <a:off x="2192694" y="3237722"/>
            <a:ext cx="212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Maximum no of  slide 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64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8695-057F-6BEC-A63F-DA6820E5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8A5A88-728D-EEC0-A3D8-8424D2341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CE782-4217-3F18-098A-0FD7A7D1EADA}"/>
              </a:ext>
            </a:extLst>
          </p:cNvPr>
          <p:cNvSpPr txBox="1"/>
          <p:nvPr/>
        </p:nvSpPr>
        <p:spPr>
          <a:xfrm>
            <a:off x="1123949" y="781050"/>
            <a:ext cx="3181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Slide: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B0FFF5-D266-4187-FDFB-994E50E71382}"/>
              </a:ext>
            </a:extLst>
          </p:cNvPr>
          <p:cNvSpPr/>
          <p:nvPr/>
        </p:nvSpPr>
        <p:spPr>
          <a:xfrm>
            <a:off x="1200150" y="1644194"/>
            <a:ext cx="6572250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the problem in the target domain: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2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0259-53E6-970A-5C8F-A8A6B958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01C9CD-8167-957C-6B3E-329D376CF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2D44A-D898-7028-6FD0-99480890B4E3}"/>
              </a:ext>
            </a:extLst>
          </p:cNvPr>
          <p:cNvSpPr txBox="1"/>
          <p:nvPr/>
        </p:nvSpPr>
        <p:spPr>
          <a:xfrm>
            <a:off x="933449" y="671790"/>
            <a:ext cx="495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Details:</a:t>
            </a:r>
            <a:endParaRPr lang="en-IN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196CA-08F2-641D-F222-EE996A113C7C}"/>
              </a:ext>
            </a:extLst>
          </p:cNvPr>
          <p:cNvSpPr txBox="1"/>
          <p:nvPr/>
        </p:nvSpPr>
        <p:spPr>
          <a:xfrm>
            <a:off x="1009650" y="1430397"/>
            <a:ext cx="8362950" cy="3090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5659E-C043-7323-5C9C-66A52BF8219F}"/>
              </a:ext>
            </a:extLst>
          </p:cNvPr>
          <p:cNvSpPr txBox="1"/>
          <p:nvPr/>
        </p:nvSpPr>
        <p:spPr>
          <a:xfrm>
            <a:off x="1914525" y="3719137"/>
            <a:ext cx="69723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process flow chart or simulated image of prototype or any relevant image related to your idea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41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0B60-1B15-AA6A-6357-9D5DE6ED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A41D1A-CB8C-6A6F-7737-968795258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2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68092B-F010-D189-0850-5E99671B2EBF}"/>
              </a:ext>
            </a:extLst>
          </p:cNvPr>
          <p:cNvSpPr txBox="1"/>
          <p:nvPr/>
        </p:nvSpPr>
        <p:spPr>
          <a:xfrm>
            <a:off x="838200" y="595312"/>
            <a:ext cx="4933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Details:</a:t>
            </a:r>
            <a:endParaRPr lang="en-IN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E4D61-35AA-F278-7DC9-B383DA7D8653}"/>
              </a:ext>
            </a:extLst>
          </p:cNvPr>
          <p:cNvSpPr txBox="1"/>
          <p:nvPr/>
        </p:nvSpPr>
        <p:spPr>
          <a:xfrm>
            <a:off x="942974" y="1241643"/>
            <a:ext cx="10096501" cy="3483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(You may duplicate the slides to discuss the solution in detail, you may include images/diagrams to explain the solution properly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70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8BDC-1A7F-8DCC-5444-517E17F4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B4E03-F5EA-F100-FF37-9D39AC248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4017AA-5691-01F8-E8FE-2B2B768F0406}"/>
              </a:ext>
            </a:extLst>
          </p:cNvPr>
          <p:cNvSpPr txBox="1"/>
          <p:nvPr/>
        </p:nvSpPr>
        <p:spPr>
          <a:xfrm>
            <a:off x="676274" y="504825"/>
            <a:ext cx="358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C199D-4C95-9AAC-64EE-84DCC40EFEE3}"/>
              </a:ext>
            </a:extLst>
          </p:cNvPr>
          <p:cNvSpPr txBox="1"/>
          <p:nvPr/>
        </p:nvSpPr>
        <p:spPr>
          <a:xfrm>
            <a:off x="761999" y="1151154"/>
            <a:ext cx="10363201" cy="244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Ease of Implementation</a:t>
            </a:r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Horizon for Implementation</a:t>
            </a:r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would the solution be implemented? - Plan</a:t>
            </a:r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out plan</a:t>
            </a:r>
          </a:p>
          <a:p>
            <a:pPr marL="0" marR="0" lvl="0" indent="0" algn="l" rtl="0">
              <a:lnSpc>
                <a:spcPct val="1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of Deployment</a:t>
            </a:r>
            <a:r>
              <a:rPr lang="en-US" sz="18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....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17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5F4-7814-BF25-94E9-E41CC568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B4D110-9CC8-0301-9E52-9AC0B897D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" y="0"/>
            <a:ext cx="12192000" cy="6858000"/>
          </a:xfr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B37E56-3EA1-E5C3-D962-79920D4F6399}"/>
              </a:ext>
            </a:extLst>
          </p:cNvPr>
          <p:cNvSpPr txBox="1"/>
          <p:nvPr/>
        </p:nvSpPr>
        <p:spPr>
          <a:xfrm>
            <a:off x="-385482" y="443131"/>
            <a:ext cx="4127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3B49AD-2FEA-5F7D-2D84-21B244848239}"/>
              </a:ext>
            </a:extLst>
          </p:cNvPr>
          <p:cNvSpPr txBox="1"/>
          <p:nvPr/>
        </p:nvSpPr>
        <p:spPr>
          <a:xfrm>
            <a:off x="1097901" y="1289116"/>
            <a:ext cx="996820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 Potential features for future development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64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8BDC-1A7F-8DCC-5444-517E17F4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B4E03-F5EA-F100-FF37-9D39AC248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4017AA-5691-01F8-E8FE-2B2B768F0406}"/>
              </a:ext>
            </a:extLst>
          </p:cNvPr>
          <p:cNvSpPr txBox="1"/>
          <p:nvPr/>
        </p:nvSpPr>
        <p:spPr>
          <a:xfrm>
            <a:off x="676274" y="504825"/>
            <a:ext cx="7962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Details and Their Costs: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0E592E-2A98-5760-816B-4BBA6E34C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3161"/>
              </p:ext>
            </p:extLst>
          </p:nvPr>
        </p:nvGraphicFramePr>
        <p:xfrm>
          <a:off x="1495611" y="1290856"/>
          <a:ext cx="9200778" cy="491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009">
                  <a:extLst>
                    <a:ext uri="{9D8B030D-6E8A-4147-A177-3AD203B41FA5}">
                      <a16:colId xmlns:a16="http://schemas.microsoft.com/office/drawing/2014/main" val="767882356"/>
                    </a:ext>
                  </a:extLst>
                </a:gridCol>
                <a:gridCol w="3118302">
                  <a:extLst>
                    <a:ext uri="{9D8B030D-6E8A-4147-A177-3AD203B41FA5}">
                      <a16:colId xmlns:a16="http://schemas.microsoft.com/office/drawing/2014/main" val="23695525"/>
                    </a:ext>
                  </a:extLst>
                </a:gridCol>
                <a:gridCol w="963204">
                  <a:extLst>
                    <a:ext uri="{9D8B030D-6E8A-4147-A177-3AD203B41FA5}">
                      <a16:colId xmlns:a16="http://schemas.microsoft.com/office/drawing/2014/main" val="1793215245"/>
                    </a:ext>
                  </a:extLst>
                </a:gridCol>
                <a:gridCol w="1861300">
                  <a:extLst>
                    <a:ext uri="{9D8B030D-6E8A-4147-A177-3AD203B41FA5}">
                      <a16:colId xmlns:a16="http://schemas.microsoft.com/office/drawing/2014/main" val="2397629655"/>
                    </a:ext>
                  </a:extLst>
                </a:gridCol>
                <a:gridCol w="2695963">
                  <a:extLst>
                    <a:ext uri="{9D8B030D-6E8A-4147-A177-3AD203B41FA5}">
                      <a16:colId xmlns:a16="http://schemas.microsoft.com/office/drawing/2014/main" val="4213603123"/>
                    </a:ext>
                  </a:extLst>
                </a:gridCol>
              </a:tblGrid>
              <a:tr h="475136">
                <a:tc>
                  <a:txBody>
                    <a:bodyPr/>
                    <a:lstStyle/>
                    <a:p>
                      <a:r>
                        <a:rPr lang="en-IN" dirty="0"/>
                        <a:t>SL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Items With Detailed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Approx Rate/Unit</a:t>
                      </a:r>
                    </a:p>
                    <a:p>
                      <a:pPr algn="ctr"/>
                      <a:r>
                        <a:rPr lang="en-IN" dirty="0"/>
                        <a:t>INR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Amount</a:t>
                      </a:r>
                    </a:p>
                    <a:p>
                      <a:pPr algn="ctr"/>
                      <a:r>
                        <a:rPr lang="en-IN" dirty="0"/>
                        <a:t>INR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04756"/>
                  </a:ext>
                </a:extLst>
              </a:tr>
              <a:tr h="4751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887006"/>
                  </a:ext>
                </a:extLst>
              </a:tr>
              <a:tr h="475136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25476"/>
                  </a:ext>
                </a:extLst>
              </a:tr>
              <a:tr h="47513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52779"/>
                  </a:ext>
                </a:extLst>
              </a:tr>
              <a:tr h="475136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281051"/>
                  </a:ext>
                </a:extLst>
              </a:tr>
              <a:tr h="475136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64516"/>
                  </a:ext>
                </a:extLst>
              </a:tr>
              <a:tr h="475136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359408"/>
                  </a:ext>
                </a:extLst>
              </a:tr>
              <a:tr h="475136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819069"/>
                  </a:ext>
                </a:extLst>
              </a:tr>
              <a:tr h="475136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62043"/>
                  </a:ext>
                </a:extLst>
              </a:tr>
              <a:tr h="47513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708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54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182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Franklin Gothic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DIPTIRANJAN RATH</dc:creator>
  <cp:lastModifiedBy>DIPTIRANJAN RATH</cp:lastModifiedBy>
  <cp:revision>3</cp:revision>
  <dcterms:created xsi:type="dcterms:W3CDTF">2023-11-22T11:15:41Z</dcterms:created>
  <dcterms:modified xsi:type="dcterms:W3CDTF">2023-12-08T11:19:23Z</dcterms:modified>
</cp:coreProperties>
</file>