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Franklin Gothic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UrJC9Z6Xk0rOJCcaeOjAZuPFz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3919E3-8482-42B4-9FC3-A51BB971E9C0}">
  <a:tblStyle styleId="{A33919E3-8482-42B4-9FC3-A51BB971E9C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FranklinGothic-bold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85" name="Google Shape;85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6080706" y="1951031"/>
            <a:ext cx="495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Mason’s Digital Tool</a:t>
            </a:r>
            <a:endParaRPr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810250" y="5181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229350" y="44577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553200" y="367418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994969" y="3842950"/>
            <a:ext cx="53589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 Name : 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843527" y="2750939"/>
            <a:ext cx="260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676900" y="4519657"/>
            <a:ext cx="27384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</a:t>
            </a:r>
            <a:r>
              <a:rPr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676900" y="4873020"/>
            <a:ext cx="27717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843590" y="5181600"/>
            <a:ext cx="26050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498475" y="2909425"/>
            <a:ext cx="2832900" cy="315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edit here. First download in PPT format then edit in your own system.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Maximum no of  slide 10</a:t>
            </a:r>
            <a:endParaRPr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077925" y="3651975"/>
            <a:ext cx="28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Suchismita Nayak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2" name="Google Shape;10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1123949" y="781050"/>
            <a:ext cx="31813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Slide: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1621325" y="1695875"/>
            <a:ext cx="6988500" cy="3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and control of dog bite cases.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0" name="Google Shape;110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933449" y="671790"/>
            <a:ext cx="49530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Idea/Approach Details:</a:t>
            </a:r>
            <a:endParaRPr b="1" sz="36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933450" y="1517897"/>
            <a:ext cx="8363100" cy="175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1.Count and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stray dogs in our local area.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2.Providing unique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all stray dogs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3.Check the stray dogs as per geographical area wise.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4.Arranging Kennel as per the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geographical area wise.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5.Caring them as per pet animals.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914525" y="3719137"/>
            <a:ext cx="6972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process flow chart or simulated image of prototype or any relevant image related to your idea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9" name="Google Shape;11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838200" y="595312"/>
            <a:ext cx="49339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Idea/Approach Details: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942974" y="1241643"/>
            <a:ext cx="10096500" cy="409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ranklin Gothic"/>
              <a:buNone/>
            </a:pPr>
            <a:r>
              <a:rPr lang="en-US" sz="2000">
                <a:solidFill>
                  <a:srgbClr val="2F5496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rPr lang="en-US" sz="2000">
                <a:solidFill>
                  <a:srgbClr val="2F5496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1.count stray dogs by youth club </a:t>
            </a:r>
            <a:r>
              <a:rPr lang="en-US" sz="2000">
                <a:solidFill>
                  <a:srgbClr val="2F5496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volunteers.</a:t>
            </a:r>
            <a:endParaRPr sz="2000">
              <a:solidFill>
                <a:srgbClr val="2F5496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rPr lang="en-US" sz="2000">
                <a:solidFill>
                  <a:srgbClr val="2F5496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2.Livestock inspector register .</a:t>
            </a:r>
            <a:endParaRPr sz="2000">
              <a:solidFill>
                <a:srgbClr val="2F5496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rPr lang="en-US" sz="2000">
                <a:solidFill>
                  <a:srgbClr val="2F5496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3. Arrangement of  kennel by the youth club volunteers.</a:t>
            </a:r>
            <a:endParaRPr sz="2000">
              <a:solidFill>
                <a:srgbClr val="2F5496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t/>
            </a:r>
            <a:endParaRPr sz="2000">
              <a:solidFill>
                <a:srgbClr val="2F5496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t/>
            </a:r>
            <a:endParaRPr sz="2000">
              <a:solidFill>
                <a:srgbClr val="2F5496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t/>
            </a:r>
            <a:endParaRPr sz="2000">
              <a:solidFill>
                <a:srgbClr val="2F5496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t/>
            </a:r>
            <a:endParaRPr sz="2000">
              <a:solidFill>
                <a:srgbClr val="2F5496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t/>
            </a:r>
            <a:endParaRPr sz="2000">
              <a:solidFill>
                <a:srgbClr val="2F5496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(You may duplicate the slides to discuss the solution in detail, you may include images/diagrams to explain the solution properly</a:t>
            </a: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7" name="Google Shape;12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25" y="-5827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676274" y="504825"/>
            <a:ext cx="3581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761999" y="1151154"/>
            <a:ext cx="10363200" cy="78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Ease of Implementation</a:t>
            </a:r>
            <a:endParaRPr/>
          </a:p>
          <a:p>
            <a:pPr indent="0" lvl="0" marL="0" marR="0" rtl="0" algn="l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5" name="Google Shape;13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" y="0"/>
            <a:ext cx="12192000" cy="685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6"/>
          <p:cNvSpPr txBox="1"/>
          <p:nvPr/>
        </p:nvSpPr>
        <p:spPr>
          <a:xfrm>
            <a:off x="-385482" y="443131"/>
            <a:ext cx="41270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Work: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1097901" y="1289116"/>
            <a:ext cx="9968100" cy="397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Potential features for future development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43" name="Google Shape;14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7"/>
          <p:cNvSpPr txBox="1"/>
          <p:nvPr/>
        </p:nvSpPr>
        <p:spPr>
          <a:xfrm>
            <a:off x="676274" y="504825"/>
            <a:ext cx="79629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Details and Their Costs:</a:t>
            </a:r>
            <a:endParaRPr/>
          </a:p>
        </p:txBody>
      </p:sp>
      <p:graphicFrame>
        <p:nvGraphicFramePr>
          <p:cNvPr id="145" name="Google Shape;145;p7"/>
          <p:cNvGraphicFramePr/>
          <p:nvPr/>
        </p:nvGraphicFramePr>
        <p:xfrm>
          <a:off x="1495611" y="1290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{A33919E3-8482-42B4-9FC3-A51BB971E9C0}</a:tableStyleId>
              </a:tblPr>
              <a:tblGrid>
                <a:gridCol w="562000"/>
                <a:gridCol w="3118300"/>
                <a:gridCol w="963200"/>
                <a:gridCol w="1861300"/>
                <a:gridCol w="2695975"/>
              </a:tblGrid>
              <a:tr h="47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SL NO.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Items With Detailed Specification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Quantity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Approx Rate/Unit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Amount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Amount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2023-11-22T11:15:41Z</dcterms:created>
  <dc:creator>KAUSHIK KUMAR SAHOO</dc:creator>
</cp:coreProperties>
</file>