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8" r:id="rId2"/>
    <p:sldId id="256" r:id="rId3"/>
    <p:sldId id="261" r:id="rId4"/>
    <p:sldId id="257" r:id="rId5"/>
    <p:sldId id="259" r:id="rId6"/>
    <p:sldId id="260" r:id="rId7"/>
    <p:sldId id="264" r:id="rId8"/>
    <p:sldId id="262" r:id="rId9"/>
    <p:sldId id="263" r:id="rId10"/>
    <p:sldId id="268" r:id="rId11"/>
    <p:sldId id="269" r:id="rId12"/>
    <p:sldId id="270" r:id="rId13"/>
    <p:sldId id="271" r:id="rId14"/>
    <p:sldId id="272" r:id="rId15"/>
    <p:sldId id="273" r:id="rId16"/>
    <p:sldId id="274" r:id="rId17"/>
    <p:sldId id="275" r:id="rId18"/>
    <p:sldId id="276" r:id="rId19"/>
    <p:sldId id="266" r:id="rId20"/>
    <p:sldId id="267"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nendu Sahoo" initials="PS" lastIdx="1" clrIdx="0">
    <p:extLst>
      <p:ext uri="{19B8F6BF-5375-455C-9EA6-DF929625EA0E}">
        <p15:presenceInfo xmlns:p15="http://schemas.microsoft.com/office/powerpoint/2012/main" userId="Purnendu Saho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8906E-4303-4EF3-A4D1-5AECD2FA2B74}" v="16" dt="2020-12-26T03:49:10.409"/>
    <p1510:client id="{28A9D5C6-8DE3-406D-8229-CCA2ADCC5E93}" v="587" dt="2020-12-24T19:54:00.976"/>
    <p1510:client id="{2B5E9B81-A186-4A2A-9034-13FC61EE6BEF}" v="127" dt="2020-12-25T03:28:47.686"/>
    <p1510:client id="{A7D6F994-7FD1-4299-BE78-8BAE67AED4D0}" v="593" dt="2020-12-25T18:09:50.324"/>
    <p1510:client id="{CC076E3F-67F6-4141-8B45-3ABBD2F70441}" v="738" dt="2020-12-26T03:40:43.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4660"/>
  </p:normalViewPr>
  <p:slideViewPr>
    <p:cSldViewPr snapToGrid="0">
      <p:cViewPr varScale="1">
        <p:scale>
          <a:sx n="94" d="100"/>
          <a:sy n="94" d="100"/>
        </p:scale>
        <p:origin x="44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nendu Sahoo" userId="692b44a67cdf354a" providerId="Windows Live" clId="Web-{CC076E3F-67F6-4141-8B45-3ABBD2F70441}"/>
    <pc:docChg chg="addSld modSld">
      <pc:chgData name="Purnendu Sahoo" userId="692b44a67cdf354a" providerId="Windows Live" clId="Web-{CC076E3F-67F6-4141-8B45-3ABBD2F70441}" dt="2020-12-26T03:40:43.684" v="727" actId="1076"/>
      <pc:docMkLst>
        <pc:docMk/>
      </pc:docMkLst>
      <pc:sldChg chg="modSp">
        <pc:chgData name="Purnendu Sahoo" userId="692b44a67cdf354a" providerId="Windows Live" clId="Web-{CC076E3F-67F6-4141-8B45-3ABBD2F70441}" dt="2020-12-26T03:29:20.552" v="391" actId="20577"/>
        <pc:sldMkLst>
          <pc:docMk/>
          <pc:sldMk cId="355683119" sldId="261"/>
        </pc:sldMkLst>
        <pc:spChg chg="mod">
          <ac:chgData name="Purnendu Sahoo" userId="692b44a67cdf354a" providerId="Windows Live" clId="Web-{CC076E3F-67F6-4141-8B45-3ABBD2F70441}" dt="2020-12-26T03:29:20.552" v="391" actId="20577"/>
          <ac:spMkLst>
            <pc:docMk/>
            <pc:sldMk cId="355683119" sldId="261"/>
            <ac:spMk id="3" creationId="{93FD05B7-123E-4D81-A349-1DACA77A94BB}"/>
          </ac:spMkLst>
        </pc:spChg>
      </pc:sldChg>
      <pc:sldChg chg="addSp delSp modSp">
        <pc:chgData name="Purnendu Sahoo" userId="692b44a67cdf354a" providerId="Windows Live" clId="Web-{CC076E3F-67F6-4141-8B45-3ABBD2F70441}" dt="2020-12-26T03:28:43.802" v="386" actId="20577"/>
        <pc:sldMkLst>
          <pc:docMk/>
          <pc:sldMk cId="2158886203" sldId="264"/>
        </pc:sldMkLst>
        <pc:spChg chg="mod">
          <ac:chgData name="Purnendu Sahoo" userId="692b44a67cdf354a" providerId="Windows Live" clId="Web-{CC076E3F-67F6-4141-8B45-3ABBD2F70441}" dt="2020-12-26T03:28:43.802" v="386" actId="20577"/>
          <ac:spMkLst>
            <pc:docMk/>
            <pc:sldMk cId="2158886203" sldId="264"/>
            <ac:spMk id="2" creationId="{EA7BA1E4-2C09-4D6F-9336-126E1E112CFA}"/>
          </ac:spMkLst>
        </pc:spChg>
        <pc:spChg chg="add mod">
          <ac:chgData name="Purnendu Sahoo" userId="692b44a67cdf354a" providerId="Windows Live" clId="Web-{CC076E3F-67F6-4141-8B45-3ABBD2F70441}" dt="2020-12-26T02:51:01.529" v="121" actId="14100"/>
          <ac:spMkLst>
            <pc:docMk/>
            <pc:sldMk cId="2158886203" sldId="264"/>
            <ac:spMk id="4" creationId="{CA84C45C-E0A4-4677-8030-048CB244FBE4}"/>
          </ac:spMkLst>
        </pc:spChg>
        <pc:spChg chg="del">
          <ac:chgData name="Purnendu Sahoo" userId="692b44a67cdf354a" providerId="Windows Live" clId="Web-{CC076E3F-67F6-4141-8B45-3ABBD2F70441}" dt="2020-12-26T02:37:08.787" v="10"/>
          <ac:spMkLst>
            <pc:docMk/>
            <pc:sldMk cId="2158886203" sldId="264"/>
            <ac:spMk id="5" creationId="{4E99AD87-3C19-4CC7-AABC-9B3786740629}"/>
          </ac:spMkLst>
        </pc:spChg>
        <pc:spChg chg="del">
          <ac:chgData name="Purnendu Sahoo" userId="692b44a67cdf354a" providerId="Windows Live" clId="Web-{CC076E3F-67F6-4141-8B45-3ABBD2F70441}" dt="2020-12-26T02:37:11.990" v="11"/>
          <ac:spMkLst>
            <pc:docMk/>
            <pc:sldMk cId="2158886203" sldId="264"/>
            <ac:spMk id="8" creationId="{55BBA6D2-6A64-4087-A225-0E42C030BE5C}"/>
          </ac:spMkLst>
        </pc:spChg>
        <pc:spChg chg="add mod">
          <ac:chgData name="Purnendu Sahoo" userId="692b44a67cdf354a" providerId="Windows Live" clId="Web-{CC076E3F-67F6-4141-8B45-3ABBD2F70441}" dt="2020-12-26T02:55:09.370" v="165" actId="20577"/>
          <ac:spMkLst>
            <pc:docMk/>
            <pc:sldMk cId="2158886203" sldId="264"/>
            <ac:spMk id="9" creationId="{A7546411-E573-4B26-8CBD-4098EEA24B1B}"/>
          </ac:spMkLst>
        </pc:spChg>
        <pc:spChg chg="add mod">
          <ac:chgData name="Purnendu Sahoo" userId="692b44a67cdf354a" providerId="Windows Live" clId="Web-{CC076E3F-67F6-4141-8B45-3ABBD2F70441}" dt="2020-12-26T03:00:06.008" v="212" actId="1076"/>
          <ac:spMkLst>
            <pc:docMk/>
            <pc:sldMk cId="2158886203" sldId="264"/>
            <ac:spMk id="10" creationId="{E6F98DE2-1001-47A4-894B-6287DAEDD0FC}"/>
          </ac:spMkLst>
        </pc:spChg>
        <pc:spChg chg="del">
          <ac:chgData name="Purnendu Sahoo" userId="692b44a67cdf354a" providerId="Windows Live" clId="Web-{CC076E3F-67F6-4141-8B45-3ABBD2F70441}" dt="2020-12-26T02:36:55.849" v="7"/>
          <ac:spMkLst>
            <pc:docMk/>
            <pc:sldMk cId="2158886203" sldId="264"/>
            <ac:spMk id="11" creationId="{D51B8F01-8321-4C10-AA03-89A6174516A0}"/>
          </ac:spMkLst>
        </pc:spChg>
        <pc:spChg chg="del mod">
          <ac:chgData name="Purnendu Sahoo" userId="692b44a67cdf354a" providerId="Windows Live" clId="Web-{CC076E3F-67F6-4141-8B45-3ABBD2F70441}" dt="2020-12-26T02:37:04.365" v="9"/>
          <ac:spMkLst>
            <pc:docMk/>
            <pc:sldMk cId="2158886203" sldId="264"/>
            <ac:spMk id="12" creationId="{CAD2AB55-0BFE-44BE-B496-20CB1A710217}"/>
          </ac:spMkLst>
        </pc:spChg>
        <pc:spChg chg="del">
          <ac:chgData name="Purnendu Sahoo" userId="692b44a67cdf354a" providerId="Windows Live" clId="Web-{CC076E3F-67F6-4141-8B45-3ABBD2F70441}" dt="2020-12-26T02:37:00.974" v="8"/>
          <ac:spMkLst>
            <pc:docMk/>
            <pc:sldMk cId="2158886203" sldId="264"/>
            <ac:spMk id="13" creationId="{A4A92479-7E59-4994-9E74-62387E8B8C91}"/>
          </ac:spMkLst>
        </pc:spChg>
        <pc:spChg chg="add mod">
          <ac:chgData name="Purnendu Sahoo" userId="692b44a67cdf354a" providerId="Windows Live" clId="Web-{CC076E3F-67F6-4141-8B45-3ABBD2F70441}" dt="2020-12-26T02:45:22.970" v="100" actId="1076"/>
          <ac:spMkLst>
            <pc:docMk/>
            <pc:sldMk cId="2158886203" sldId="264"/>
            <ac:spMk id="14" creationId="{178AE465-C8E6-4616-8CD3-DEC0B413FAA8}"/>
          </ac:spMkLst>
        </pc:spChg>
        <pc:spChg chg="add del mod">
          <ac:chgData name="Purnendu Sahoo" userId="692b44a67cdf354a" providerId="Windows Live" clId="Web-{CC076E3F-67F6-4141-8B45-3ABBD2F70441}" dt="2020-12-26T02:46:27.704" v="103"/>
          <ac:spMkLst>
            <pc:docMk/>
            <pc:sldMk cId="2158886203" sldId="264"/>
            <ac:spMk id="15" creationId="{DC95568A-BDDD-499C-9EE7-5D3C2094E8C4}"/>
          </ac:spMkLst>
        </pc:spChg>
        <pc:spChg chg="add mod">
          <ac:chgData name="Purnendu Sahoo" userId="692b44a67cdf354a" providerId="Windows Live" clId="Web-{CC076E3F-67F6-4141-8B45-3ABBD2F70441}" dt="2020-12-26T02:50:25.826" v="117" actId="20577"/>
          <ac:spMkLst>
            <pc:docMk/>
            <pc:sldMk cId="2158886203" sldId="264"/>
            <ac:spMk id="16" creationId="{DC2C7B16-A605-47AE-954B-C931D081ECA5}"/>
          </ac:spMkLst>
        </pc:spChg>
        <pc:spChg chg="add mod">
          <ac:chgData name="Purnendu Sahoo" userId="692b44a67cdf354a" providerId="Windows Live" clId="Web-{CC076E3F-67F6-4141-8B45-3ABBD2F70441}" dt="2020-12-26T03:02:09.303" v="221" actId="1076"/>
          <ac:spMkLst>
            <pc:docMk/>
            <pc:sldMk cId="2158886203" sldId="264"/>
            <ac:spMk id="17" creationId="{8889F3BA-8F76-4295-84F5-ED51C8680124}"/>
          </ac:spMkLst>
        </pc:spChg>
        <pc:spChg chg="add mod">
          <ac:chgData name="Purnendu Sahoo" userId="692b44a67cdf354a" providerId="Windows Live" clId="Web-{CC076E3F-67F6-4141-8B45-3ABBD2F70441}" dt="2020-12-26T02:57:08.431" v="176" actId="20577"/>
          <ac:spMkLst>
            <pc:docMk/>
            <pc:sldMk cId="2158886203" sldId="264"/>
            <ac:spMk id="18" creationId="{7E58E56D-BD67-43A7-AC29-2934D9FD6FAC}"/>
          </ac:spMkLst>
        </pc:spChg>
        <pc:spChg chg="add del mod">
          <ac:chgData name="Purnendu Sahoo" userId="692b44a67cdf354a" providerId="Windows Live" clId="Web-{CC076E3F-67F6-4141-8B45-3ABBD2F70441}" dt="2020-12-26T02:51:30.513" v="124"/>
          <ac:spMkLst>
            <pc:docMk/>
            <pc:sldMk cId="2158886203" sldId="264"/>
            <ac:spMk id="19" creationId="{A107B5D7-0382-4571-ABC5-9DB625ADA84B}"/>
          </ac:spMkLst>
        </pc:spChg>
        <pc:spChg chg="add del mod">
          <ac:chgData name="Purnendu Sahoo" userId="692b44a67cdf354a" providerId="Windows Live" clId="Web-{CC076E3F-67F6-4141-8B45-3ABBD2F70441}" dt="2020-12-26T02:52:27.919" v="130"/>
          <ac:spMkLst>
            <pc:docMk/>
            <pc:sldMk cId="2158886203" sldId="264"/>
            <ac:spMk id="20" creationId="{59C813DC-273A-4810-B6F0-983096C6F212}"/>
          </ac:spMkLst>
        </pc:spChg>
        <pc:spChg chg="add mod">
          <ac:chgData name="Purnendu Sahoo" userId="692b44a67cdf354a" providerId="Windows Live" clId="Web-{CC076E3F-67F6-4141-8B45-3ABBD2F70441}" dt="2020-12-26T02:55:48.104" v="167" actId="14100"/>
          <ac:spMkLst>
            <pc:docMk/>
            <pc:sldMk cId="2158886203" sldId="264"/>
            <ac:spMk id="21" creationId="{21A51242-8B88-4BE3-B430-0F2EAC9554C3}"/>
          </ac:spMkLst>
        </pc:spChg>
        <pc:spChg chg="add mod">
          <ac:chgData name="Purnendu Sahoo" userId="692b44a67cdf354a" providerId="Windows Live" clId="Web-{CC076E3F-67F6-4141-8B45-3ABBD2F70441}" dt="2020-12-26T03:09:51.612" v="297" actId="14100"/>
          <ac:spMkLst>
            <pc:docMk/>
            <pc:sldMk cId="2158886203" sldId="264"/>
            <ac:spMk id="22" creationId="{925A6A97-E0BD-4A7F-8404-403DA3F08BD7}"/>
          </ac:spMkLst>
        </pc:spChg>
        <pc:spChg chg="add mod">
          <ac:chgData name="Purnendu Sahoo" userId="692b44a67cdf354a" providerId="Windows Live" clId="Web-{CC076E3F-67F6-4141-8B45-3ABBD2F70441}" dt="2020-12-26T03:04:38.426" v="261" actId="1076"/>
          <ac:spMkLst>
            <pc:docMk/>
            <pc:sldMk cId="2158886203" sldId="264"/>
            <ac:spMk id="23" creationId="{86E51224-3180-4618-AE07-86F20C6DE31E}"/>
          </ac:spMkLst>
        </pc:spChg>
        <pc:spChg chg="add mod">
          <ac:chgData name="Purnendu Sahoo" userId="692b44a67cdf354a" providerId="Windows Live" clId="Web-{CC076E3F-67F6-4141-8B45-3ABBD2F70441}" dt="2020-12-26T03:06:22.896" v="275" actId="1076"/>
          <ac:spMkLst>
            <pc:docMk/>
            <pc:sldMk cId="2158886203" sldId="264"/>
            <ac:spMk id="24" creationId="{C4A506A2-B9D0-43B0-9FA3-0D0F34DBC732}"/>
          </ac:spMkLst>
        </pc:spChg>
        <pc:cxnChg chg="add mod">
          <ac:chgData name="Purnendu Sahoo" userId="692b44a67cdf354a" providerId="Windows Live" clId="Web-{CC076E3F-67F6-4141-8B45-3ABBD2F70441}" dt="2020-12-26T03:08:13.035" v="285" actId="14100"/>
          <ac:cxnSpMkLst>
            <pc:docMk/>
            <pc:sldMk cId="2158886203" sldId="264"/>
            <ac:cxnSpMk id="25" creationId="{AA190E2F-8934-4190-AB4E-AD0EDE7DDCF3}"/>
          </ac:cxnSpMkLst>
        </pc:cxnChg>
        <pc:cxnChg chg="add mod">
          <ac:chgData name="Purnendu Sahoo" userId="692b44a67cdf354a" providerId="Windows Live" clId="Web-{CC076E3F-67F6-4141-8B45-3ABBD2F70441}" dt="2020-12-26T03:08:05.832" v="284" actId="14100"/>
          <ac:cxnSpMkLst>
            <pc:docMk/>
            <pc:sldMk cId="2158886203" sldId="264"/>
            <ac:cxnSpMk id="26" creationId="{41C63C55-37D4-4DF6-93EC-63AD194FFB54}"/>
          </ac:cxnSpMkLst>
        </pc:cxnChg>
        <pc:cxnChg chg="add mod">
          <ac:chgData name="Purnendu Sahoo" userId="692b44a67cdf354a" providerId="Windows Live" clId="Web-{CC076E3F-67F6-4141-8B45-3ABBD2F70441}" dt="2020-12-26T03:08:27.488" v="287" actId="1076"/>
          <ac:cxnSpMkLst>
            <pc:docMk/>
            <pc:sldMk cId="2158886203" sldId="264"/>
            <ac:cxnSpMk id="27" creationId="{5D12434C-8AD0-4947-AA0D-3763362A08CC}"/>
          </ac:cxnSpMkLst>
        </pc:cxnChg>
        <pc:cxnChg chg="add mod">
          <ac:chgData name="Purnendu Sahoo" userId="692b44a67cdf354a" providerId="Windows Live" clId="Web-{CC076E3F-67F6-4141-8B45-3ABBD2F70441}" dt="2020-12-26T03:08:39.254" v="289" actId="1076"/>
          <ac:cxnSpMkLst>
            <pc:docMk/>
            <pc:sldMk cId="2158886203" sldId="264"/>
            <ac:cxnSpMk id="28" creationId="{DA1DDDE3-EA7E-4E46-804C-A3F6BAE27DE3}"/>
          </ac:cxnSpMkLst>
        </pc:cxnChg>
        <pc:cxnChg chg="add mod">
          <ac:chgData name="Purnendu Sahoo" userId="692b44a67cdf354a" providerId="Windows Live" clId="Web-{CC076E3F-67F6-4141-8B45-3ABBD2F70441}" dt="2020-12-26T03:08:58.847" v="292" actId="1076"/>
          <ac:cxnSpMkLst>
            <pc:docMk/>
            <pc:sldMk cId="2158886203" sldId="264"/>
            <ac:cxnSpMk id="29" creationId="{69FB9C16-1611-4BDD-BC6F-286AD5A00D4B}"/>
          </ac:cxnSpMkLst>
        </pc:cxnChg>
        <pc:cxnChg chg="add mod">
          <ac:chgData name="Purnendu Sahoo" userId="692b44a67cdf354a" providerId="Windows Live" clId="Web-{CC076E3F-67F6-4141-8B45-3ABBD2F70441}" dt="2020-12-26T03:10:17.424" v="299" actId="14100"/>
          <ac:cxnSpMkLst>
            <pc:docMk/>
            <pc:sldMk cId="2158886203" sldId="264"/>
            <ac:cxnSpMk id="30" creationId="{CB6B8090-1DCB-4408-8B70-0F24FF6F3181}"/>
          </ac:cxnSpMkLst>
        </pc:cxnChg>
        <pc:cxnChg chg="add mod">
          <ac:chgData name="Purnendu Sahoo" userId="692b44a67cdf354a" providerId="Windows Live" clId="Web-{CC076E3F-67F6-4141-8B45-3ABBD2F70441}" dt="2020-12-26T03:11:04.549" v="303" actId="1076"/>
          <ac:cxnSpMkLst>
            <pc:docMk/>
            <pc:sldMk cId="2158886203" sldId="264"/>
            <ac:cxnSpMk id="31" creationId="{130F9CA2-FFE6-4A18-9B9F-536A8AF64312}"/>
          </ac:cxnSpMkLst>
        </pc:cxnChg>
        <pc:cxnChg chg="add mod">
          <ac:chgData name="Purnendu Sahoo" userId="692b44a67cdf354a" providerId="Windows Live" clId="Web-{CC076E3F-67F6-4141-8B45-3ABBD2F70441}" dt="2020-12-26T03:12:36.563" v="312" actId="14100"/>
          <ac:cxnSpMkLst>
            <pc:docMk/>
            <pc:sldMk cId="2158886203" sldId="264"/>
            <ac:cxnSpMk id="32" creationId="{C1F749D8-6FD4-4841-B7C1-EF735CDBB6D4}"/>
          </ac:cxnSpMkLst>
        </pc:cxnChg>
        <pc:cxnChg chg="add mod">
          <ac:chgData name="Purnendu Sahoo" userId="692b44a67cdf354a" providerId="Windows Live" clId="Web-{CC076E3F-67F6-4141-8B45-3ABBD2F70441}" dt="2020-12-26T03:13:21.735" v="317" actId="14100"/>
          <ac:cxnSpMkLst>
            <pc:docMk/>
            <pc:sldMk cId="2158886203" sldId="264"/>
            <ac:cxnSpMk id="33" creationId="{EE797C1C-80C1-4094-AD76-535FC0F031CD}"/>
          </ac:cxnSpMkLst>
        </pc:cxnChg>
        <pc:cxnChg chg="add mod">
          <ac:chgData name="Purnendu Sahoo" userId="692b44a67cdf354a" providerId="Windows Live" clId="Web-{CC076E3F-67F6-4141-8B45-3ABBD2F70441}" dt="2020-12-26T03:14:06.609" v="321" actId="14100"/>
          <ac:cxnSpMkLst>
            <pc:docMk/>
            <pc:sldMk cId="2158886203" sldId="264"/>
            <ac:cxnSpMk id="34" creationId="{C6622371-5C6B-4D6C-AC2C-D09F3A3AC1AC}"/>
          </ac:cxnSpMkLst>
        </pc:cxnChg>
        <pc:cxnChg chg="add mod">
          <ac:chgData name="Purnendu Sahoo" userId="692b44a67cdf354a" providerId="Windows Live" clId="Web-{CC076E3F-67F6-4141-8B45-3ABBD2F70441}" dt="2020-12-26T03:28:06.428" v="385" actId="14100"/>
          <ac:cxnSpMkLst>
            <pc:docMk/>
            <pc:sldMk cId="2158886203" sldId="264"/>
            <ac:cxnSpMk id="35" creationId="{006571F7-1F70-4B1D-B73F-7C72AF31D195}"/>
          </ac:cxnSpMkLst>
        </pc:cxnChg>
        <pc:cxnChg chg="add mod">
          <ac:chgData name="Purnendu Sahoo" userId="692b44a67cdf354a" providerId="Windows Live" clId="Web-{CC076E3F-67F6-4141-8B45-3ABBD2F70441}" dt="2020-12-26T03:16:35.732" v="334" actId="14100"/>
          <ac:cxnSpMkLst>
            <pc:docMk/>
            <pc:sldMk cId="2158886203" sldId="264"/>
            <ac:cxnSpMk id="36" creationId="{CA504A61-0B0C-4A91-A66B-4B5BC2EB0E75}"/>
          </ac:cxnSpMkLst>
        </pc:cxnChg>
        <pc:cxnChg chg="add mod">
          <ac:chgData name="Purnendu Sahoo" userId="692b44a67cdf354a" providerId="Windows Live" clId="Web-{CC076E3F-67F6-4141-8B45-3ABBD2F70441}" dt="2020-12-26T03:22:19.619" v="354" actId="14100"/>
          <ac:cxnSpMkLst>
            <pc:docMk/>
            <pc:sldMk cId="2158886203" sldId="264"/>
            <ac:cxnSpMk id="37" creationId="{1DFA7E57-9415-4BAB-89F3-365D16AC8A93}"/>
          </ac:cxnSpMkLst>
        </pc:cxnChg>
        <pc:cxnChg chg="add mod">
          <ac:chgData name="Purnendu Sahoo" userId="692b44a67cdf354a" providerId="Windows Live" clId="Web-{CC076E3F-67F6-4141-8B45-3ABBD2F70441}" dt="2020-12-26T03:19:29.152" v="341" actId="14100"/>
          <ac:cxnSpMkLst>
            <pc:docMk/>
            <pc:sldMk cId="2158886203" sldId="264"/>
            <ac:cxnSpMk id="38" creationId="{3711822C-3FD1-4B5E-A125-F83E0FF11E3D}"/>
          </ac:cxnSpMkLst>
        </pc:cxnChg>
        <pc:cxnChg chg="add mod">
          <ac:chgData name="Purnendu Sahoo" userId="692b44a67cdf354a" providerId="Windows Live" clId="Web-{CC076E3F-67F6-4141-8B45-3ABBD2F70441}" dt="2020-12-26T03:24:25.899" v="367" actId="14100"/>
          <ac:cxnSpMkLst>
            <pc:docMk/>
            <pc:sldMk cId="2158886203" sldId="264"/>
            <ac:cxnSpMk id="39" creationId="{0DDF82CC-610B-45C6-8189-25D9664E8E67}"/>
          </ac:cxnSpMkLst>
        </pc:cxnChg>
        <pc:cxnChg chg="add mod">
          <ac:chgData name="Purnendu Sahoo" userId="692b44a67cdf354a" providerId="Windows Live" clId="Web-{CC076E3F-67F6-4141-8B45-3ABBD2F70441}" dt="2020-12-26T03:26:46.179" v="379" actId="14100"/>
          <ac:cxnSpMkLst>
            <pc:docMk/>
            <pc:sldMk cId="2158886203" sldId="264"/>
            <ac:cxnSpMk id="40" creationId="{64C0FE21-259F-44B5-AF1B-A2A34640C1C2}"/>
          </ac:cxnSpMkLst>
        </pc:cxnChg>
        <pc:cxnChg chg="add mod">
          <ac:chgData name="Purnendu Sahoo" userId="692b44a67cdf354a" providerId="Windows Live" clId="Web-{CC076E3F-67F6-4141-8B45-3ABBD2F70441}" dt="2020-12-26T03:23:09.697" v="358" actId="14100"/>
          <ac:cxnSpMkLst>
            <pc:docMk/>
            <pc:sldMk cId="2158886203" sldId="264"/>
            <ac:cxnSpMk id="41" creationId="{EDEB545E-D827-41EF-B21D-0841E6C27B2E}"/>
          </ac:cxnSpMkLst>
        </pc:cxnChg>
        <pc:cxnChg chg="add mod">
          <ac:chgData name="Purnendu Sahoo" userId="692b44a67cdf354a" providerId="Windows Live" clId="Web-{CC076E3F-67F6-4141-8B45-3ABBD2F70441}" dt="2020-12-26T03:24:17.681" v="366" actId="1076"/>
          <ac:cxnSpMkLst>
            <pc:docMk/>
            <pc:sldMk cId="2158886203" sldId="264"/>
            <ac:cxnSpMk id="42" creationId="{3DB89D55-A090-4A5C-A411-7B2D15B32C81}"/>
          </ac:cxnSpMkLst>
        </pc:cxnChg>
        <pc:cxnChg chg="add mod">
          <ac:chgData name="Purnendu Sahoo" userId="692b44a67cdf354a" providerId="Windows Live" clId="Web-{CC076E3F-67F6-4141-8B45-3ABBD2F70441}" dt="2020-12-26T03:25:54.851" v="375" actId="1076"/>
          <ac:cxnSpMkLst>
            <pc:docMk/>
            <pc:sldMk cId="2158886203" sldId="264"/>
            <ac:cxnSpMk id="43" creationId="{5CD75F45-171C-4099-85E9-705AAE139C0E}"/>
          </ac:cxnSpMkLst>
        </pc:cxnChg>
        <pc:cxnChg chg="add mod">
          <ac:chgData name="Purnendu Sahoo" userId="692b44a67cdf354a" providerId="Windows Live" clId="Web-{CC076E3F-67F6-4141-8B45-3ABBD2F70441}" dt="2020-12-26T03:26:28.070" v="378" actId="14100"/>
          <ac:cxnSpMkLst>
            <pc:docMk/>
            <pc:sldMk cId="2158886203" sldId="264"/>
            <ac:cxnSpMk id="44" creationId="{E38262EB-9279-4AEF-94D9-8AF319C1D01E}"/>
          </ac:cxnSpMkLst>
        </pc:cxnChg>
        <pc:cxnChg chg="add mod">
          <ac:chgData name="Purnendu Sahoo" userId="692b44a67cdf354a" providerId="Windows Live" clId="Web-{CC076E3F-67F6-4141-8B45-3ABBD2F70441}" dt="2020-12-26T03:27:58.303" v="384" actId="14100"/>
          <ac:cxnSpMkLst>
            <pc:docMk/>
            <pc:sldMk cId="2158886203" sldId="264"/>
            <ac:cxnSpMk id="45" creationId="{4FB0C5CB-0EBC-4D66-A10B-767322EBDCA8}"/>
          </ac:cxnSpMkLst>
        </pc:cxnChg>
      </pc:sldChg>
      <pc:sldChg chg="modSp new">
        <pc:chgData name="Purnendu Sahoo" userId="692b44a67cdf354a" providerId="Windows Live" clId="Web-{CC076E3F-67F6-4141-8B45-3ABBD2F70441}" dt="2020-12-26T03:33:06.690" v="632" actId="20577"/>
        <pc:sldMkLst>
          <pc:docMk/>
          <pc:sldMk cId="3760702410" sldId="265"/>
        </pc:sldMkLst>
        <pc:spChg chg="mod">
          <ac:chgData name="Purnendu Sahoo" userId="692b44a67cdf354a" providerId="Windows Live" clId="Web-{CC076E3F-67F6-4141-8B45-3ABBD2F70441}" dt="2020-12-26T03:30:31.801" v="397" actId="20577"/>
          <ac:spMkLst>
            <pc:docMk/>
            <pc:sldMk cId="3760702410" sldId="265"/>
            <ac:spMk id="2" creationId="{BD32079E-201F-4969-A1B4-4823EE66A51B}"/>
          </ac:spMkLst>
        </pc:spChg>
        <pc:spChg chg="mod">
          <ac:chgData name="Purnendu Sahoo" userId="692b44a67cdf354a" providerId="Windows Live" clId="Web-{CC076E3F-67F6-4141-8B45-3ABBD2F70441}" dt="2020-12-26T03:31:29.410" v="403" actId="20577"/>
          <ac:spMkLst>
            <pc:docMk/>
            <pc:sldMk cId="3760702410" sldId="265"/>
            <ac:spMk id="3" creationId="{44E203C1-34E5-4920-A338-DCF1236C0130}"/>
          </ac:spMkLst>
        </pc:spChg>
        <pc:spChg chg="mod">
          <ac:chgData name="Purnendu Sahoo" userId="692b44a67cdf354a" providerId="Windows Live" clId="Web-{CC076E3F-67F6-4141-8B45-3ABBD2F70441}" dt="2020-12-26T03:32:47.096" v="538" actId="20577"/>
          <ac:spMkLst>
            <pc:docMk/>
            <pc:sldMk cId="3760702410" sldId="265"/>
            <ac:spMk id="4" creationId="{E7278B71-19D9-42F3-BF1D-572D0F9925F4}"/>
          </ac:spMkLst>
        </pc:spChg>
        <pc:spChg chg="mod">
          <ac:chgData name="Purnendu Sahoo" userId="692b44a67cdf354a" providerId="Windows Live" clId="Web-{CC076E3F-67F6-4141-8B45-3ABBD2F70441}" dt="2020-12-26T03:32:03.925" v="409" actId="20577"/>
          <ac:spMkLst>
            <pc:docMk/>
            <pc:sldMk cId="3760702410" sldId="265"/>
            <ac:spMk id="5" creationId="{0BFE1CE9-4706-48EB-905F-81AD9B1EC5B9}"/>
          </ac:spMkLst>
        </pc:spChg>
        <pc:spChg chg="mod">
          <ac:chgData name="Purnendu Sahoo" userId="692b44a67cdf354a" providerId="Windows Live" clId="Web-{CC076E3F-67F6-4141-8B45-3ABBD2F70441}" dt="2020-12-26T03:33:06.690" v="632" actId="20577"/>
          <ac:spMkLst>
            <pc:docMk/>
            <pc:sldMk cId="3760702410" sldId="265"/>
            <ac:spMk id="6" creationId="{09FEAAA7-6382-4A3A-894C-4CA7ACFB97DD}"/>
          </ac:spMkLst>
        </pc:spChg>
      </pc:sldChg>
      <pc:sldChg chg="modSp new">
        <pc:chgData name="Purnendu Sahoo" userId="692b44a67cdf354a" providerId="Windows Live" clId="Web-{CC076E3F-67F6-4141-8B45-3ABBD2F70441}" dt="2020-12-26T03:36:11.266" v="680" actId="20577"/>
        <pc:sldMkLst>
          <pc:docMk/>
          <pc:sldMk cId="3055107779" sldId="266"/>
        </pc:sldMkLst>
        <pc:spChg chg="mod">
          <ac:chgData name="Purnendu Sahoo" userId="692b44a67cdf354a" providerId="Windows Live" clId="Web-{CC076E3F-67F6-4141-8B45-3ABBD2F70441}" dt="2020-12-26T03:34:27.595" v="647" actId="20577"/>
          <ac:spMkLst>
            <pc:docMk/>
            <pc:sldMk cId="3055107779" sldId="266"/>
            <ac:spMk id="2" creationId="{8B2179AD-4EBC-47E5-8F5F-E478BB5A201F}"/>
          </ac:spMkLst>
        </pc:spChg>
        <pc:spChg chg="mod">
          <ac:chgData name="Purnendu Sahoo" userId="692b44a67cdf354a" providerId="Windows Live" clId="Web-{CC076E3F-67F6-4141-8B45-3ABBD2F70441}" dt="2020-12-26T03:36:11.266" v="680" actId="20577"/>
          <ac:spMkLst>
            <pc:docMk/>
            <pc:sldMk cId="3055107779" sldId="266"/>
            <ac:spMk id="3" creationId="{B91BD08D-C4E5-464C-896C-341F8723026C}"/>
          </ac:spMkLst>
        </pc:spChg>
      </pc:sldChg>
      <pc:sldChg chg="addSp delSp modSp new mod modClrScheme chgLayout">
        <pc:chgData name="Purnendu Sahoo" userId="692b44a67cdf354a" providerId="Windows Live" clId="Web-{CC076E3F-67F6-4141-8B45-3ABBD2F70441}" dt="2020-12-26T03:40:43.684" v="727" actId="1076"/>
        <pc:sldMkLst>
          <pc:docMk/>
          <pc:sldMk cId="998031906" sldId="267"/>
        </pc:sldMkLst>
        <pc:spChg chg="del">
          <ac:chgData name="Purnendu Sahoo" userId="692b44a67cdf354a" providerId="Windows Live" clId="Web-{CC076E3F-67F6-4141-8B45-3ABBD2F70441}" dt="2020-12-26T03:38:10.264" v="685"/>
          <ac:spMkLst>
            <pc:docMk/>
            <pc:sldMk cId="998031906" sldId="267"/>
            <ac:spMk id="2" creationId="{2C820DAA-7627-42B0-84DD-9DAEA46DCC3F}"/>
          </ac:spMkLst>
        </pc:spChg>
        <pc:spChg chg="del">
          <ac:chgData name="Purnendu Sahoo" userId="692b44a67cdf354a" providerId="Windows Live" clId="Web-{CC076E3F-67F6-4141-8B45-3ABBD2F70441}" dt="2020-12-26T03:37:59.186" v="684"/>
          <ac:spMkLst>
            <pc:docMk/>
            <pc:sldMk cId="998031906" sldId="267"/>
            <ac:spMk id="3" creationId="{C16197FB-6CF0-4CBB-8AAC-3D617F591D2A}"/>
          </ac:spMkLst>
        </pc:spChg>
        <pc:spChg chg="del">
          <ac:chgData name="Purnendu Sahoo" userId="692b44a67cdf354a" providerId="Windows Live" clId="Web-{CC076E3F-67F6-4141-8B45-3ABBD2F70441}" dt="2020-12-26T03:37:55.811" v="683"/>
          <ac:spMkLst>
            <pc:docMk/>
            <pc:sldMk cId="998031906" sldId="267"/>
            <ac:spMk id="4" creationId="{80CAEF68-B0E4-4792-87B5-678411BCD09A}"/>
          </ac:spMkLst>
        </pc:spChg>
        <pc:spChg chg="add del mod">
          <ac:chgData name="Purnendu Sahoo" userId="692b44a67cdf354a" providerId="Windows Live" clId="Web-{CC076E3F-67F6-4141-8B45-3ABBD2F70441}" dt="2020-12-26T03:38:31.639" v="687"/>
          <ac:spMkLst>
            <pc:docMk/>
            <pc:sldMk cId="998031906" sldId="267"/>
            <ac:spMk id="5" creationId="{0803CC1E-0DC2-40D2-891E-D8E2717E0334}"/>
          </ac:spMkLst>
        </pc:spChg>
        <pc:spChg chg="add del mod">
          <ac:chgData name="Purnendu Sahoo" userId="692b44a67cdf354a" providerId="Windows Live" clId="Web-{CC076E3F-67F6-4141-8B45-3ABBD2F70441}" dt="2020-12-26T03:38:35.780" v="688"/>
          <ac:spMkLst>
            <pc:docMk/>
            <pc:sldMk cId="998031906" sldId="267"/>
            <ac:spMk id="6" creationId="{BEA0F530-3D2A-4F0C-BC77-B76AC7BCFEC8}"/>
          </ac:spMkLst>
        </pc:spChg>
        <pc:spChg chg="add mod">
          <ac:chgData name="Purnendu Sahoo" userId="692b44a67cdf354a" providerId="Windows Live" clId="Web-{CC076E3F-67F6-4141-8B45-3ABBD2F70441}" dt="2020-12-26T03:40:43.684" v="727" actId="1076"/>
          <ac:spMkLst>
            <pc:docMk/>
            <pc:sldMk cId="998031906" sldId="267"/>
            <ac:spMk id="7" creationId="{BB3E7891-4965-4AED-8103-D953041BD920}"/>
          </ac:spMkLst>
        </pc:spChg>
      </pc:sldChg>
    </pc:docChg>
  </pc:docChgLst>
  <pc:docChgLst>
    <pc:chgData name="Purnendu Sahoo" userId="692b44a67cdf354a" providerId="Windows Live" clId="Web-{28A9D5C6-8DE3-406D-8229-CCA2ADCC5E93}"/>
    <pc:docChg chg="addSld modSld addMainMaster delMainMaster">
      <pc:chgData name="Purnendu Sahoo" userId="692b44a67cdf354a" providerId="Windows Live" clId="Web-{28A9D5C6-8DE3-406D-8229-CCA2ADCC5E93}" dt="2020-12-24T19:54:00.976" v="582" actId="14100"/>
      <pc:docMkLst>
        <pc:docMk/>
      </pc:docMkLst>
      <pc:sldChg chg="addSp delSp modSp mod modClrScheme modShow chgLayout">
        <pc:chgData name="Purnendu Sahoo" userId="692b44a67cdf354a" providerId="Windows Live" clId="Web-{28A9D5C6-8DE3-406D-8229-CCA2ADCC5E93}" dt="2020-12-24T18:35:22.502" v="386" actId="20577"/>
        <pc:sldMkLst>
          <pc:docMk/>
          <pc:sldMk cId="109857222" sldId="256"/>
        </pc:sldMkLst>
        <pc:spChg chg="del mod">
          <ac:chgData name="Purnendu Sahoo" userId="692b44a67cdf354a" providerId="Windows Live" clId="Web-{28A9D5C6-8DE3-406D-8229-CCA2ADCC5E93}" dt="2020-12-24T17:57:34.499" v="24"/>
          <ac:spMkLst>
            <pc:docMk/>
            <pc:sldMk cId="109857222" sldId="256"/>
            <ac:spMk id="2" creationId="{00000000-0000-0000-0000-000000000000}"/>
          </ac:spMkLst>
        </pc:spChg>
        <pc:spChg chg="del">
          <ac:chgData name="Purnendu Sahoo" userId="692b44a67cdf354a" providerId="Windows Live" clId="Web-{28A9D5C6-8DE3-406D-8229-CCA2ADCC5E93}" dt="2020-12-24T17:57:34.499" v="23"/>
          <ac:spMkLst>
            <pc:docMk/>
            <pc:sldMk cId="109857222" sldId="256"/>
            <ac:spMk id="3" creationId="{00000000-0000-0000-0000-000000000000}"/>
          </ac:spMkLst>
        </pc:spChg>
        <pc:spChg chg="add mod">
          <ac:chgData name="Purnendu Sahoo" userId="692b44a67cdf354a" providerId="Windows Live" clId="Web-{28A9D5C6-8DE3-406D-8229-CCA2ADCC5E93}" dt="2020-12-24T18:35:22.502" v="386" actId="20577"/>
          <ac:spMkLst>
            <pc:docMk/>
            <pc:sldMk cId="109857222" sldId="256"/>
            <ac:spMk id="3" creationId="{F0EA775C-203F-4D7C-9CCE-E398C89800D5}"/>
          </ac:spMkLst>
        </pc:spChg>
        <pc:spChg chg="add mod">
          <ac:chgData name="Purnendu Sahoo" userId="692b44a67cdf354a" providerId="Windows Live" clId="Web-{28A9D5C6-8DE3-406D-8229-CCA2ADCC5E93}" dt="2020-12-24T18:34:11.768" v="375" actId="1076"/>
          <ac:spMkLst>
            <pc:docMk/>
            <pc:sldMk cId="109857222" sldId="256"/>
            <ac:spMk id="4" creationId="{C50BE8A8-6B74-43B1-976D-513831FE0F1F}"/>
          </ac:spMkLst>
        </pc:spChg>
        <pc:spChg chg="add mod ord">
          <ac:chgData name="Purnendu Sahoo" userId="692b44a67cdf354a" providerId="Windows Live" clId="Web-{28A9D5C6-8DE3-406D-8229-CCA2ADCC5E93}" dt="2020-12-24T18:34:43.456" v="378" actId="20577"/>
          <ac:spMkLst>
            <pc:docMk/>
            <pc:sldMk cId="109857222" sldId="256"/>
            <ac:spMk id="5" creationId="{D977CA3C-4478-43CE-86B0-8991A9C6812A}"/>
          </ac:spMkLst>
        </pc:spChg>
        <pc:spChg chg="add del mod">
          <ac:chgData name="Purnendu Sahoo" userId="692b44a67cdf354a" providerId="Windows Live" clId="Web-{28A9D5C6-8DE3-406D-8229-CCA2ADCC5E93}" dt="2020-12-24T18:19:58.570" v="160"/>
          <ac:spMkLst>
            <pc:docMk/>
            <pc:sldMk cId="109857222" sldId="256"/>
            <ac:spMk id="6" creationId="{730813B6-6AE7-4EC0-B163-FDC8D8D3110B}"/>
          </ac:spMkLst>
        </pc:spChg>
        <pc:picChg chg="add mod">
          <ac:chgData name="Purnendu Sahoo" userId="692b44a67cdf354a" providerId="Windows Live" clId="Web-{28A9D5C6-8DE3-406D-8229-CCA2ADCC5E93}" dt="2020-12-24T18:28:08.224" v="320" actId="14100"/>
          <ac:picMkLst>
            <pc:docMk/>
            <pc:sldMk cId="109857222" sldId="256"/>
            <ac:picMk id="2" creationId="{D660D940-413D-4538-9AE4-D4EB05747B98}"/>
          </ac:picMkLst>
        </pc:picChg>
      </pc:sldChg>
      <pc:sldChg chg="modSp new mod modClrScheme chgLayout">
        <pc:chgData name="Purnendu Sahoo" userId="692b44a67cdf354a" providerId="Windows Live" clId="Web-{28A9D5C6-8DE3-406D-8229-CCA2ADCC5E93}" dt="2020-12-24T19:30:27.887" v="560" actId="20577"/>
        <pc:sldMkLst>
          <pc:docMk/>
          <pc:sldMk cId="562783213" sldId="257"/>
        </pc:sldMkLst>
        <pc:spChg chg="mod ord">
          <ac:chgData name="Purnendu Sahoo" userId="692b44a67cdf354a" providerId="Windows Live" clId="Web-{28A9D5C6-8DE3-406D-8229-CCA2ADCC5E93}" dt="2020-12-24T18:41:25.142" v="458" actId="20577"/>
          <ac:spMkLst>
            <pc:docMk/>
            <pc:sldMk cId="562783213" sldId="257"/>
            <ac:spMk id="2" creationId="{A620B512-22E8-4674-B260-0DE34FCF4A17}"/>
          </ac:spMkLst>
        </pc:spChg>
        <pc:spChg chg="mod ord">
          <ac:chgData name="Purnendu Sahoo" userId="692b44a67cdf354a" providerId="Windows Live" clId="Web-{28A9D5C6-8DE3-406D-8229-CCA2ADCC5E93}" dt="2020-12-24T19:30:27.887" v="560" actId="20577"/>
          <ac:spMkLst>
            <pc:docMk/>
            <pc:sldMk cId="562783213" sldId="257"/>
            <ac:spMk id="3" creationId="{288F8AB1-7CA5-45D6-8D2F-C0C53BFBAB90}"/>
          </ac:spMkLst>
        </pc:spChg>
      </pc:sldChg>
      <pc:sldChg chg="modSp add mod replId modClrScheme chgLayout">
        <pc:chgData name="Purnendu Sahoo" userId="692b44a67cdf354a" providerId="Windows Live" clId="Web-{28A9D5C6-8DE3-406D-8229-CCA2ADCC5E93}" dt="2020-12-24T19:26:49.475" v="552" actId="1076"/>
        <pc:sldMkLst>
          <pc:docMk/>
          <pc:sldMk cId="1924379675" sldId="258"/>
        </pc:sldMkLst>
        <pc:spChg chg="mod ord">
          <ac:chgData name="Purnendu Sahoo" userId="692b44a67cdf354a" providerId="Windows Live" clId="Web-{28A9D5C6-8DE3-406D-8229-CCA2ADCC5E93}" dt="2020-12-24T19:26:49.475" v="552" actId="1076"/>
          <ac:spMkLst>
            <pc:docMk/>
            <pc:sldMk cId="1924379675" sldId="258"/>
            <ac:spMk id="5" creationId="{D977CA3C-4478-43CE-86B0-8991A9C6812A}"/>
          </ac:spMkLst>
        </pc:spChg>
      </pc:sldChg>
      <pc:sldChg chg="addSp delSp modSp new mod modClrScheme chgLayout">
        <pc:chgData name="Purnendu Sahoo" userId="692b44a67cdf354a" providerId="Windows Live" clId="Web-{28A9D5C6-8DE3-406D-8229-CCA2ADCC5E93}" dt="2020-12-24T19:48:18.620" v="564"/>
        <pc:sldMkLst>
          <pc:docMk/>
          <pc:sldMk cId="1275242374" sldId="259"/>
        </pc:sldMkLst>
        <pc:spChg chg="mod ord">
          <ac:chgData name="Purnendu Sahoo" userId="692b44a67cdf354a" providerId="Windows Live" clId="Web-{28A9D5C6-8DE3-406D-8229-CCA2ADCC5E93}" dt="2020-12-24T19:48:18.620" v="564"/>
          <ac:spMkLst>
            <pc:docMk/>
            <pc:sldMk cId="1275242374" sldId="259"/>
            <ac:spMk id="2" creationId="{E36C34FC-2112-499A-BF21-6C9BE45C096D}"/>
          </ac:spMkLst>
        </pc:spChg>
        <pc:spChg chg="mod ord">
          <ac:chgData name="Purnendu Sahoo" userId="692b44a67cdf354a" providerId="Windows Live" clId="Web-{28A9D5C6-8DE3-406D-8229-CCA2ADCC5E93}" dt="2020-12-24T19:48:18.620" v="564"/>
          <ac:spMkLst>
            <pc:docMk/>
            <pc:sldMk cId="1275242374" sldId="259"/>
            <ac:spMk id="3" creationId="{5133AAC8-769E-431C-A49E-0EB52DF82169}"/>
          </ac:spMkLst>
        </pc:spChg>
        <pc:spChg chg="add del mod">
          <ac:chgData name="Purnendu Sahoo" userId="692b44a67cdf354a" providerId="Windows Live" clId="Web-{28A9D5C6-8DE3-406D-8229-CCA2ADCC5E93}" dt="2020-12-24T19:21:56.734" v="528"/>
          <ac:spMkLst>
            <pc:docMk/>
            <pc:sldMk cId="1275242374" sldId="259"/>
            <ac:spMk id="4" creationId="{12032924-A45D-444A-A2F2-1EBC9FD24247}"/>
          </ac:spMkLst>
        </pc:spChg>
      </pc:sldChg>
      <pc:sldChg chg="addSp delSp modSp new">
        <pc:chgData name="Purnendu Sahoo" userId="692b44a67cdf354a" providerId="Windows Live" clId="Web-{28A9D5C6-8DE3-406D-8229-CCA2ADCC5E93}" dt="2020-12-24T19:54:00.976" v="582" actId="14100"/>
        <pc:sldMkLst>
          <pc:docMk/>
          <pc:sldMk cId="510656061" sldId="260"/>
        </pc:sldMkLst>
        <pc:spChg chg="del mod">
          <ac:chgData name="Purnendu Sahoo" userId="692b44a67cdf354a" providerId="Windows Live" clId="Web-{28A9D5C6-8DE3-406D-8229-CCA2ADCC5E93}" dt="2020-12-24T19:52:39.069" v="573"/>
          <ac:spMkLst>
            <pc:docMk/>
            <pc:sldMk cId="510656061" sldId="260"/>
            <ac:spMk id="2" creationId="{9728B5D1-62F3-42E7-AA34-728CE4DE5834}"/>
          </ac:spMkLst>
        </pc:spChg>
        <pc:spChg chg="del">
          <ac:chgData name="Purnendu Sahoo" userId="692b44a67cdf354a" providerId="Windows Live" clId="Web-{28A9D5C6-8DE3-406D-8229-CCA2ADCC5E93}" dt="2020-12-24T19:53:06.929" v="575"/>
          <ac:spMkLst>
            <pc:docMk/>
            <pc:sldMk cId="510656061" sldId="260"/>
            <ac:spMk id="3" creationId="{91BE93AF-E7A3-4BFC-9A96-E7F0327D29EF}"/>
          </ac:spMkLst>
        </pc:spChg>
        <pc:picChg chg="add mod">
          <ac:chgData name="Purnendu Sahoo" userId="692b44a67cdf354a" providerId="Windows Live" clId="Web-{28A9D5C6-8DE3-406D-8229-CCA2ADCC5E93}" dt="2020-12-24T19:52:56.913" v="574" actId="1076"/>
          <ac:picMkLst>
            <pc:docMk/>
            <pc:sldMk cId="510656061" sldId="260"/>
            <ac:picMk id="4" creationId="{8258EA41-1DAD-413B-B430-3759B5E3FD42}"/>
          </ac:picMkLst>
        </pc:picChg>
        <pc:picChg chg="add mod">
          <ac:chgData name="Purnendu Sahoo" userId="692b44a67cdf354a" providerId="Windows Live" clId="Web-{28A9D5C6-8DE3-406D-8229-CCA2ADCC5E93}" dt="2020-12-24T19:54:00.976" v="582" actId="14100"/>
          <ac:picMkLst>
            <pc:docMk/>
            <pc:sldMk cId="510656061" sldId="260"/>
            <ac:picMk id="5" creationId="{C3EC030A-4E15-496F-AE3A-8644503B7A51}"/>
          </ac:picMkLst>
        </pc:picChg>
      </pc:sldChg>
      <pc:sldMasterChg chg="del delSldLayout">
        <pc:chgData name="Purnendu Sahoo" userId="692b44a67cdf354a" providerId="Windows Live" clId="Web-{28A9D5C6-8DE3-406D-8229-CCA2ADCC5E93}" dt="2020-12-24T18:18:25.102" v="151"/>
        <pc:sldMasterMkLst>
          <pc:docMk/>
          <pc:sldMasterMk cId="2460954070" sldId="2147483660"/>
        </pc:sldMasterMkLst>
        <pc:sldLayoutChg chg="del">
          <pc:chgData name="Purnendu Sahoo" userId="692b44a67cdf354a" providerId="Windows Live" clId="Web-{28A9D5C6-8DE3-406D-8229-CCA2ADCC5E93}" dt="2020-12-24T18:18:25.102" v="151"/>
          <pc:sldLayoutMkLst>
            <pc:docMk/>
            <pc:sldMasterMk cId="2460954070" sldId="2147483660"/>
            <pc:sldLayoutMk cId="2385387890" sldId="2147483661"/>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949138452" sldId="2147483662"/>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2591524520" sldId="2147483663"/>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1203092039" sldId="2147483664"/>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3733172339" sldId="2147483665"/>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3210312558" sldId="2147483666"/>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3146388984" sldId="2147483667"/>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3171841454" sldId="2147483668"/>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1718958274" sldId="2147483669"/>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2202905451" sldId="2147483670"/>
          </pc:sldLayoutMkLst>
        </pc:sldLayoutChg>
        <pc:sldLayoutChg chg="del">
          <pc:chgData name="Purnendu Sahoo" userId="692b44a67cdf354a" providerId="Windows Live" clId="Web-{28A9D5C6-8DE3-406D-8229-CCA2ADCC5E93}" dt="2020-12-24T18:18:25.102" v="151"/>
          <pc:sldLayoutMkLst>
            <pc:docMk/>
            <pc:sldMasterMk cId="2460954070" sldId="2147483660"/>
            <pc:sldLayoutMk cId="3479445657" sldId="2147483671"/>
          </pc:sldLayoutMkLst>
        </pc:sldLayoutChg>
      </pc:sldMasterChg>
      <pc:sldMasterChg chg="add del addSldLayout delSldLayout modSldLayout">
        <pc:chgData name="Purnendu Sahoo" userId="692b44a67cdf354a" providerId="Windows Live" clId="Web-{28A9D5C6-8DE3-406D-8229-CCA2ADCC5E93}" dt="2020-12-24T18:18:30.352" v="152"/>
        <pc:sldMasterMkLst>
          <pc:docMk/>
          <pc:sldMasterMk cId="1118597706" sldId="2147483672"/>
        </pc:sldMasterMkLst>
        <pc:sldLayoutChg chg="add del mod replId">
          <pc:chgData name="Purnendu Sahoo" userId="692b44a67cdf354a" providerId="Windows Live" clId="Web-{28A9D5C6-8DE3-406D-8229-CCA2ADCC5E93}" dt="2020-12-24T18:18:30.352" v="152"/>
          <pc:sldLayoutMkLst>
            <pc:docMk/>
            <pc:sldMasterMk cId="1118597706" sldId="2147483672"/>
            <pc:sldLayoutMk cId="2329811963" sldId="2147483673"/>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2347792660" sldId="2147483674"/>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4111910316" sldId="2147483675"/>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4239065457" sldId="2147483676"/>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1015645170" sldId="2147483677"/>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174140972" sldId="2147483678"/>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3613974186" sldId="2147483679"/>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484804204" sldId="2147483680"/>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1950835009" sldId="2147483681"/>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3207791956" sldId="2147483682"/>
          </pc:sldLayoutMkLst>
        </pc:sldLayoutChg>
        <pc:sldLayoutChg chg="add del mod replId">
          <pc:chgData name="Purnendu Sahoo" userId="692b44a67cdf354a" providerId="Windows Live" clId="Web-{28A9D5C6-8DE3-406D-8229-CCA2ADCC5E93}" dt="2020-12-24T18:18:30.352" v="152"/>
          <pc:sldLayoutMkLst>
            <pc:docMk/>
            <pc:sldMasterMk cId="1118597706" sldId="2147483672"/>
            <pc:sldLayoutMk cId="1558217034" sldId="2147483683"/>
          </pc:sldLayoutMkLst>
        </pc:sldLayoutChg>
      </pc:sldMasterChg>
      <pc:sldMasterChg chg="add del addSldLayout delSldLayout modSldLayout">
        <pc:chgData name="Purnendu Sahoo" userId="692b44a67cdf354a" providerId="Windows Live" clId="Web-{28A9D5C6-8DE3-406D-8229-CCA2ADCC5E93}" dt="2020-12-24T18:18:39.274" v="153"/>
        <pc:sldMasterMkLst>
          <pc:docMk/>
          <pc:sldMasterMk cId="3851307885" sldId="2147483684"/>
        </pc:sldMasterMkLst>
        <pc:sldLayoutChg chg="add del mod replId">
          <pc:chgData name="Purnendu Sahoo" userId="692b44a67cdf354a" providerId="Windows Live" clId="Web-{28A9D5C6-8DE3-406D-8229-CCA2ADCC5E93}" dt="2020-12-24T18:18:39.274" v="153"/>
          <pc:sldLayoutMkLst>
            <pc:docMk/>
            <pc:sldMasterMk cId="3851307885" sldId="2147483684"/>
            <pc:sldLayoutMk cId="1665349949" sldId="2147483685"/>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4086201458" sldId="2147483686"/>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3647849060" sldId="2147483687"/>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1776249101" sldId="2147483688"/>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3266652050" sldId="2147483689"/>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2227791431" sldId="2147483690"/>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4123667916" sldId="2147483691"/>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2149065" sldId="2147483692"/>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3417873697" sldId="2147483693"/>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890740363" sldId="2147483694"/>
          </pc:sldLayoutMkLst>
        </pc:sldLayoutChg>
        <pc:sldLayoutChg chg="add del mod replId">
          <pc:chgData name="Purnendu Sahoo" userId="692b44a67cdf354a" providerId="Windows Live" clId="Web-{28A9D5C6-8DE3-406D-8229-CCA2ADCC5E93}" dt="2020-12-24T18:18:39.274" v="153"/>
          <pc:sldLayoutMkLst>
            <pc:docMk/>
            <pc:sldMasterMk cId="3851307885" sldId="2147483684"/>
            <pc:sldLayoutMk cId="2752111143" sldId="2147483695"/>
          </pc:sldLayoutMkLst>
        </pc:sldLayoutChg>
      </pc:sldMasterChg>
      <pc:sldMasterChg chg="add del addSldLayout delSldLayout modSldLayout">
        <pc:chgData name="Purnendu Sahoo" userId="692b44a67cdf354a" providerId="Windows Live" clId="Web-{28A9D5C6-8DE3-406D-8229-CCA2ADCC5E93}" dt="2020-12-24T18:18:48.477" v="154"/>
        <pc:sldMasterMkLst>
          <pc:docMk/>
          <pc:sldMasterMk cId="1218789999" sldId="2147483696"/>
        </pc:sldMasterMkLst>
        <pc:sldLayoutChg chg="add del mod replId">
          <pc:chgData name="Purnendu Sahoo" userId="692b44a67cdf354a" providerId="Windows Live" clId="Web-{28A9D5C6-8DE3-406D-8229-CCA2ADCC5E93}" dt="2020-12-24T18:18:48.477" v="154"/>
          <pc:sldLayoutMkLst>
            <pc:docMk/>
            <pc:sldMasterMk cId="1218789999" sldId="2147483696"/>
            <pc:sldLayoutMk cId="3588181128" sldId="2147483697"/>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483800120" sldId="2147483698"/>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4243586413" sldId="2147483699"/>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449417635" sldId="2147483700"/>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81386567" sldId="2147483701"/>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590907744" sldId="2147483702"/>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379705" sldId="2147483703"/>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364465225" sldId="2147483704"/>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892112230" sldId="2147483705"/>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254820770" sldId="2147483706"/>
          </pc:sldLayoutMkLst>
        </pc:sldLayoutChg>
        <pc:sldLayoutChg chg="add del mod replId">
          <pc:chgData name="Purnendu Sahoo" userId="692b44a67cdf354a" providerId="Windows Live" clId="Web-{28A9D5C6-8DE3-406D-8229-CCA2ADCC5E93}" dt="2020-12-24T18:18:48.477" v="154"/>
          <pc:sldLayoutMkLst>
            <pc:docMk/>
            <pc:sldMasterMk cId="1218789999" sldId="2147483696"/>
            <pc:sldLayoutMk cId="1909141984" sldId="2147483707"/>
          </pc:sldLayoutMkLst>
        </pc:sldLayoutChg>
      </pc:sldMasterChg>
      <pc:sldMasterChg chg="add del addSldLayout delSldLayout modSldLayout">
        <pc:chgData name="Purnendu Sahoo" userId="692b44a67cdf354a" providerId="Windows Live" clId="Web-{28A9D5C6-8DE3-406D-8229-CCA2ADCC5E93}" dt="2020-12-24T18:18:55.477" v="155"/>
        <pc:sldMasterMkLst>
          <pc:docMk/>
          <pc:sldMasterMk cId="1690277844" sldId="2147483708"/>
        </pc:sldMasterMkLst>
        <pc:sldLayoutChg chg="add del mod replId">
          <pc:chgData name="Purnendu Sahoo" userId="692b44a67cdf354a" providerId="Windows Live" clId="Web-{28A9D5C6-8DE3-406D-8229-CCA2ADCC5E93}" dt="2020-12-24T18:18:55.477" v="155"/>
          <pc:sldLayoutMkLst>
            <pc:docMk/>
            <pc:sldMasterMk cId="1690277844" sldId="2147483708"/>
            <pc:sldLayoutMk cId="3798672033" sldId="2147483709"/>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832957804" sldId="2147483710"/>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694395840" sldId="2147483711"/>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711568372" sldId="2147483712"/>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2035456" sldId="2147483713"/>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204226059" sldId="2147483714"/>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523047669" sldId="2147483715"/>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411524744" sldId="2147483716"/>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2485315892" sldId="2147483717"/>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2260355985" sldId="2147483718"/>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2612707721" sldId="2147483719"/>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1096290266" sldId="2147483720"/>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188636739" sldId="2147483721"/>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852968631" sldId="2147483722"/>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552103883" sldId="2147483723"/>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409211326" sldId="2147483724"/>
          </pc:sldLayoutMkLst>
        </pc:sldLayoutChg>
        <pc:sldLayoutChg chg="add del mod replId">
          <pc:chgData name="Purnendu Sahoo" userId="692b44a67cdf354a" providerId="Windows Live" clId="Web-{28A9D5C6-8DE3-406D-8229-CCA2ADCC5E93}" dt="2020-12-24T18:18:55.477" v="155"/>
          <pc:sldLayoutMkLst>
            <pc:docMk/>
            <pc:sldMasterMk cId="1690277844" sldId="2147483708"/>
            <pc:sldLayoutMk cId="3769987129" sldId="2147483725"/>
          </pc:sldLayoutMkLst>
        </pc:sldLayoutChg>
      </pc:sldMasterChg>
      <pc:sldMasterChg chg="add del addSldLayout delSldLayout modSldLayout">
        <pc:chgData name="Purnendu Sahoo" userId="692b44a67cdf354a" providerId="Windows Live" clId="Web-{28A9D5C6-8DE3-406D-8229-CCA2ADCC5E93}" dt="2020-12-24T18:19:02.555" v="156"/>
        <pc:sldMasterMkLst>
          <pc:docMk/>
          <pc:sldMasterMk cId="1705902761" sldId="2147483726"/>
        </pc:sldMasterMkLst>
        <pc:sldLayoutChg chg="add del mod replId">
          <pc:chgData name="Purnendu Sahoo" userId="692b44a67cdf354a" providerId="Windows Live" clId="Web-{28A9D5C6-8DE3-406D-8229-CCA2ADCC5E93}" dt="2020-12-24T18:19:02.555" v="156"/>
          <pc:sldLayoutMkLst>
            <pc:docMk/>
            <pc:sldMasterMk cId="1705902761" sldId="2147483726"/>
            <pc:sldLayoutMk cId="205473781" sldId="2147483727"/>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4077214688" sldId="2147483728"/>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3870767830" sldId="2147483729"/>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586611569" sldId="2147483730"/>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3263552263" sldId="2147483731"/>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2823904355" sldId="2147483732"/>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2459792196" sldId="2147483733"/>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4266714502" sldId="2147483734"/>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2933160076" sldId="2147483735"/>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4215740159" sldId="2147483736"/>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1627036291" sldId="2147483737"/>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4290896889" sldId="2147483738"/>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3350551554" sldId="2147483739"/>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3491229120" sldId="2147483740"/>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2611736948" sldId="2147483741"/>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2163014488" sldId="2147483742"/>
          </pc:sldLayoutMkLst>
        </pc:sldLayoutChg>
        <pc:sldLayoutChg chg="add del mod replId">
          <pc:chgData name="Purnendu Sahoo" userId="692b44a67cdf354a" providerId="Windows Live" clId="Web-{28A9D5C6-8DE3-406D-8229-CCA2ADCC5E93}" dt="2020-12-24T18:19:02.555" v="156"/>
          <pc:sldLayoutMkLst>
            <pc:docMk/>
            <pc:sldMasterMk cId="1705902761" sldId="2147483726"/>
            <pc:sldLayoutMk cId="4079421221" sldId="2147483743"/>
          </pc:sldLayoutMkLst>
        </pc:sldLayoutChg>
      </pc:sldMasterChg>
      <pc:sldMasterChg chg="add del addSldLayout delSldLayout modSldLayout">
        <pc:chgData name="Purnendu Sahoo" userId="692b44a67cdf354a" providerId="Windows Live" clId="Web-{28A9D5C6-8DE3-406D-8229-CCA2ADCC5E93}" dt="2020-12-24T18:23:07.413" v="271"/>
        <pc:sldMasterMkLst>
          <pc:docMk/>
          <pc:sldMasterMk cId="4123520929" sldId="2147483744"/>
        </pc:sldMasterMkLst>
        <pc:sldLayoutChg chg="add del mod replId">
          <pc:chgData name="Purnendu Sahoo" userId="692b44a67cdf354a" providerId="Windows Live" clId="Web-{28A9D5C6-8DE3-406D-8229-CCA2ADCC5E93}" dt="2020-12-24T18:23:07.413" v="271"/>
          <pc:sldLayoutMkLst>
            <pc:docMk/>
            <pc:sldMasterMk cId="4123520929" sldId="2147483744"/>
            <pc:sldLayoutMk cId="652882937" sldId="2147483745"/>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3590734407" sldId="2147483746"/>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886432387" sldId="2147483747"/>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4202085783" sldId="2147483748"/>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979386838" sldId="2147483749"/>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3379306380" sldId="2147483750"/>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3408305152" sldId="2147483751"/>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2216825976" sldId="2147483752"/>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1661678922" sldId="2147483753"/>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913177120" sldId="2147483754"/>
          </pc:sldLayoutMkLst>
        </pc:sldLayoutChg>
        <pc:sldLayoutChg chg="add del mod replId">
          <pc:chgData name="Purnendu Sahoo" userId="692b44a67cdf354a" providerId="Windows Live" clId="Web-{28A9D5C6-8DE3-406D-8229-CCA2ADCC5E93}" dt="2020-12-24T18:23:07.413" v="271"/>
          <pc:sldLayoutMkLst>
            <pc:docMk/>
            <pc:sldMasterMk cId="4123520929" sldId="2147483744"/>
            <pc:sldLayoutMk cId="4124821495" sldId="2147483755"/>
          </pc:sldLayoutMkLst>
        </pc:sldLayoutChg>
      </pc:sldMasterChg>
      <pc:sldMasterChg chg="add del addSldLayout delSldLayout modSldLayout">
        <pc:chgData name="Purnendu Sahoo" userId="692b44a67cdf354a" providerId="Windows Live" clId="Web-{28A9D5C6-8DE3-406D-8229-CCA2ADCC5E93}" dt="2020-12-24T18:23:12.085" v="272"/>
        <pc:sldMasterMkLst>
          <pc:docMk/>
          <pc:sldMasterMk cId="3322588072" sldId="2147483756"/>
        </pc:sldMasterMkLst>
        <pc:sldLayoutChg chg="add del mod replId">
          <pc:chgData name="Purnendu Sahoo" userId="692b44a67cdf354a" providerId="Windows Live" clId="Web-{28A9D5C6-8DE3-406D-8229-CCA2ADCC5E93}" dt="2020-12-24T18:23:12.085" v="272"/>
          <pc:sldLayoutMkLst>
            <pc:docMk/>
            <pc:sldMasterMk cId="3322588072" sldId="2147483756"/>
            <pc:sldLayoutMk cId="1209225734" sldId="2147483757"/>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1763830622" sldId="2147483758"/>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3107608158" sldId="2147483759"/>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530753583" sldId="2147483760"/>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2416590384" sldId="2147483761"/>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1617558795" sldId="2147483762"/>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3186196466" sldId="2147483763"/>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20169746" sldId="2147483764"/>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2664050997" sldId="2147483765"/>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2651159777" sldId="2147483766"/>
          </pc:sldLayoutMkLst>
        </pc:sldLayoutChg>
        <pc:sldLayoutChg chg="add del mod replId">
          <pc:chgData name="Purnendu Sahoo" userId="692b44a67cdf354a" providerId="Windows Live" clId="Web-{28A9D5C6-8DE3-406D-8229-CCA2ADCC5E93}" dt="2020-12-24T18:23:12.085" v="272"/>
          <pc:sldLayoutMkLst>
            <pc:docMk/>
            <pc:sldMasterMk cId="3322588072" sldId="2147483756"/>
            <pc:sldLayoutMk cId="2864327433" sldId="2147483767"/>
          </pc:sldLayoutMkLst>
        </pc:sldLayoutChg>
      </pc:sldMasterChg>
      <pc:sldMasterChg chg="add del addSldLayout delSldLayout modSldLayout">
        <pc:chgData name="Purnendu Sahoo" userId="692b44a67cdf354a" providerId="Windows Live" clId="Web-{28A9D5C6-8DE3-406D-8229-CCA2ADCC5E93}" dt="2020-12-24T18:23:16.663" v="273"/>
        <pc:sldMasterMkLst>
          <pc:docMk/>
          <pc:sldMasterMk cId="1432955184" sldId="2147483768"/>
        </pc:sldMasterMkLst>
        <pc:sldLayoutChg chg="add del mod replId">
          <pc:chgData name="Purnendu Sahoo" userId="692b44a67cdf354a" providerId="Windows Live" clId="Web-{28A9D5C6-8DE3-406D-8229-CCA2ADCC5E93}" dt="2020-12-24T18:23:16.663" v="273"/>
          <pc:sldLayoutMkLst>
            <pc:docMk/>
            <pc:sldMasterMk cId="1432955184" sldId="2147483768"/>
            <pc:sldLayoutMk cId="3116556878" sldId="2147483769"/>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2467791815" sldId="2147483770"/>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2498816402" sldId="2147483771"/>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94684028" sldId="2147483772"/>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3637043691" sldId="2147483773"/>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3511066897" sldId="2147483774"/>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590595138" sldId="2147483775"/>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2289595165" sldId="2147483776"/>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1664890621" sldId="2147483777"/>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2508085669" sldId="2147483778"/>
          </pc:sldLayoutMkLst>
        </pc:sldLayoutChg>
        <pc:sldLayoutChg chg="add del mod replId">
          <pc:chgData name="Purnendu Sahoo" userId="692b44a67cdf354a" providerId="Windows Live" clId="Web-{28A9D5C6-8DE3-406D-8229-CCA2ADCC5E93}" dt="2020-12-24T18:23:16.663" v="273"/>
          <pc:sldLayoutMkLst>
            <pc:docMk/>
            <pc:sldMasterMk cId="1432955184" sldId="2147483768"/>
            <pc:sldLayoutMk cId="2035008953" sldId="2147483779"/>
          </pc:sldLayoutMkLst>
        </pc:sldLayoutChg>
      </pc:sldMasterChg>
      <pc:sldMasterChg chg="add del addSldLayout delSldLayout modSldLayout">
        <pc:chgData name="Purnendu Sahoo" userId="692b44a67cdf354a" providerId="Windows Live" clId="Web-{28A9D5C6-8DE3-406D-8229-CCA2ADCC5E93}" dt="2020-12-24T18:23:20.022" v="274"/>
        <pc:sldMasterMkLst>
          <pc:docMk/>
          <pc:sldMasterMk cId="5148651" sldId="2147483780"/>
        </pc:sldMasterMkLst>
        <pc:sldLayoutChg chg="add del mod replId">
          <pc:chgData name="Purnendu Sahoo" userId="692b44a67cdf354a" providerId="Windows Live" clId="Web-{28A9D5C6-8DE3-406D-8229-CCA2ADCC5E93}" dt="2020-12-24T18:23:20.022" v="274"/>
          <pc:sldLayoutMkLst>
            <pc:docMk/>
            <pc:sldMasterMk cId="5148651" sldId="2147483780"/>
            <pc:sldLayoutMk cId="3529557910" sldId="2147483781"/>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901923157" sldId="2147483782"/>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2079460113" sldId="2147483783"/>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1395869846" sldId="2147483784"/>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486402479" sldId="2147483785"/>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703191164" sldId="2147483786"/>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2891300574" sldId="2147483787"/>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376673650" sldId="2147483788"/>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1717265031" sldId="2147483789"/>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3716106333" sldId="2147483790"/>
          </pc:sldLayoutMkLst>
        </pc:sldLayoutChg>
        <pc:sldLayoutChg chg="add del mod replId">
          <pc:chgData name="Purnendu Sahoo" userId="692b44a67cdf354a" providerId="Windows Live" clId="Web-{28A9D5C6-8DE3-406D-8229-CCA2ADCC5E93}" dt="2020-12-24T18:23:20.022" v="274"/>
          <pc:sldLayoutMkLst>
            <pc:docMk/>
            <pc:sldMasterMk cId="5148651" sldId="2147483780"/>
            <pc:sldLayoutMk cId="583859513" sldId="2147483791"/>
          </pc:sldLayoutMkLst>
        </pc:sldLayoutChg>
      </pc:sldMasterChg>
      <pc:sldMasterChg chg="add del addSldLayout delSldLayout modSldLayout">
        <pc:chgData name="Purnendu Sahoo" userId="692b44a67cdf354a" providerId="Windows Live" clId="Web-{28A9D5C6-8DE3-406D-8229-CCA2ADCC5E93}" dt="2020-12-24T18:23:25.725" v="275"/>
        <pc:sldMasterMkLst>
          <pc:docMk/>
          <pc:sldMasterMk cId="1471415550" sldId="2147483792"/>
        </pc:sldMasterMkLst>
        <pc:sldLayoutChg chg="add del mod replId">
          <pc:chgData name="Purnendu Sahoo" userId="692b44a67cdf354a" providerId="Windows Live" clId="Web-{28A9D5C6-8DE3-406D-8229-CCA2ADCC5E93}" dt="2020-12-24T18:23:25.725" v="275"/>
          <pc:sldLayoutMkLst>
            <pc:docMk/>
            <pc:sldMasterMk cId="1471415550" sldId="2147483792"/>
            <pc:sldLayoutMk cId="361987600" sldId="2147483793"/>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532071584" sldId="2147483794"/>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3731644150" sldId="2147483795"/>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3230422697" sldId="2147483796"/>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195932706" sldId="2147483797"/>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1127615577" sldId="2147483798"/>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4047543499" sldId="2147483799"/>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2873427455" sldId="2147483800"/>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824073071" sldId="2147483801"/>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1646105489" sldId="2147483802"/>
          </pc:sldLayoutMkLst>
        </pc:sldLayoutChg>
        <pc:sldLayoutChg chg="add del mod replId">
          <pc:chgData name="Purnendu Sahoo" userId="692b44a67cdf354a" providerId="Windows Live" clId="Web-{28A9D5C6-8DE3-406D-8229-CCA2ADCC5E93}" dt="2020-12-24T18:23:25.725" v="275"/>
          <pc:sldLayoutMkLst>
            <pc:docMk/>
            <pc:sldMasterMk cId="1471415550" sldId="2147483792"/>
            <pc:sldLayoutMk cId="1232339831" sldId="2147483803"/>
          </pc:sldLayoutMkLst>
        </pc:sldLayoutChg>
      </pc:sldMasterChg>
      <pc:sldMasterChg chg="add del addSldLayout delSldLayout modSldLayout">
        <pc:chgData name="Purnendu Sahoo" userId="692b44a67cdf354a" providerId="Windows Live" clId="Web-{28A9D5C6-8DE3-406D-8229-CCA2ADCC5E93}" dt="2020-12-24T18:23:34.460" v="276"/>
        <pc:sldMasterMkLst>
          <pc:docMk/>
          <pc:sldMasterMk cId="3557388502" sldId="2147483804"/>
        </pc:sldMasterMkLst>
        <pc:sldLayoutChg chg="add del mod replId">
          <pc:chgData name="Purnendu Sahoo" userId="692b44a67cdf354a" providerId="Windows Live" clId="Web-{28A9D5C6-8DE3-406D-8229-CCA2ADCC5E93}" dt="2020-12-24T18:23:34.460" v="276"/>
          <pc:sldLayoutMkLst>
            <pc:docMk/>
            <pc:sldMasterMk cId="3557388502" sldId="2147483804"/>
            <pc:sldLayoutMk cId="3377309048" sldId="2147483805"/>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1349410674" sldId="2147483806"/>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4215285842" sldId="2147483807"/>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1693359304" sldId="2147483808"/>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3939144096" sldId="2147483809"/>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3964101524" sldId="2147483810"/>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4237670128" sldId="2147483811"/>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1456523390" sldId="2147483812"/>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176344068" sldId="2147483813"/>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3367412679" sldId="2147483814"/>
          </pc:sldLayoutMkLst>
        </pc:sldLayoutChg>
        <pc:sldLayoutChg chg="add del mod replId">
          <pc:chgData name="Purnendu Sahoo" userId="692b44a67cdf354a" providerId="Windows Live" clId="Web-{28A9D5C6-8DE3-406D-8229-CCA2ADCC5E93}" dt="2020-12-24T18:23:34.460" v="276"/>
          <pc:sldLayoutMkLst>
            <pc:docMk/>
            <pc:sldMasterMk cId="3557388502" sldId="2147483804"/>
            <pc:sldLayoutMk cId="2794931489" sldId="2147483815"/>
          </pc:sldLayoutMkLst>
        </pc:sldLayoutChg>
      </pc:sldMasterChg>
      <pc:sldMasterChg chg="add addSldLayout modSldLayout">
        <pc:chgData name="Purnendu Sahoo" userId="692b44a67cdf354a" providerId="Windows Live" clId="Web-{28A9D5C6-8DE3-406D-8229-CCA2ADCC5E93}" dt="2020-12-24T18:23:34.460" v="276"/>
        <pc:sldMasterMkLst>
          <pc:docMk/>
          <pc:sldMasterMk cId="306874607" sldId="2147483816"/>
        </pc:sldMasterMkLst>
        <pc:sldLayoutChg chg="add mod replId">
          <pc:chgData name="Purnendu Sahoo" userId="692b44a67cdf354a" providerId="Windows Live" clId="Web-{28A9D5C6-8DE3-406D-8229-CCA2ADCC5E93}" dt="2020-12-24T18:23:34.460" v="276"/>
          <pc:sldLayoutMkLst>
            <pc:docMk/>
            <pc:sldMasterMk cId="306874607" sldId="2147483816"/>
            <pc:sldLayoutMk cId="717718436" sldId="2147483817"/>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103679227" sldId="2147483818"/>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1144506653" sldId="2147483819"/>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521597256" sldId="2147483820"/>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229039814" sldId="2147483821"/>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1929381632" sldId="2147483822"/>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3199953748" sldId="2147483823"/>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503211097" sldId="2147483824"/>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482739207" sldId="2147483825"/>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3048094501" sldId="2147483826"/>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356556502" sldId="2147483827"/>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1788044218" sldId="2147483828"/>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7973602" sldId="2147483829"/>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2370084725" sldId="2147483830"/>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2168067848" sldId="2147483831"/>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4000364673" sldId="2147483832"/>
          </pc:sldLayoutMkLst>
        </pc:sldLayoutChg>
        <pc:sldLayoutChg chg="add mod replId">
          <pc:chgData name="Purnendu Sahoo" userId="692b44a67cdf354a" providerId="Windows Live" clId="Web-{28A9D5C6-8DE3-406D-8229-CCA2ADCC5E93}" dt="2020-12-24T18:23:34.460" v="276"/>
          <pc:sldLayoutMkLst>
            <pc:docMk/>
            <pc:sldMasterMk cId="306874607" sldId="2147483816"/>
            <pc:sldLayoutMk cId="3021439212" sldId="2147483833"/>
          </pc:sldLayoutMkLst>
        </pc:sldLayoutChg>
      </pc:sldMasterChg>
    </pc:docChg>
  </pc:docChgLst>
  <pc:docChgLst>
    <pc:chgData name="Purnendu Sahoo" userId="692b44a67cdf354a" providerId="Windows Live" clId="Web-{A7D6F994-7FD1-4299-BE78-8BAE67AED4D0}"/>
    <pc:docChg chg="addSld modSld">
      <pc:chgData name="Purnendu Sahoo" userId="692b44a67cdf354a" providerId="Windows Live" clId="Web-{A7D6F994-7FD1-4299-BE78-8BAE67AED4D0}" dt="2020-12-25T18:09:50.324" v="593" actId="14100"/>
      <pc:docMkLst>
        <pc:docMk/>
      </pc:docMkLst>
      <pc:sldChg chg="addSp delSp modSp mod modClrScheme chgLayout">
        <pc:chgData name="Purnendu Sahoo" userId="692b44a67cdf354a" providerId="Windows Live" clId="Web-{A7D6F994-7FD1-4299-BE78-8BAE67AED4D0}" dt="2020-12-25T17:27:24.704" v="279" actId="1076"/>
        <pc:sldMkLst>
          <pc:docMk/>
          <pc:sldMk cId="510656061" sldId="260"/>
        </pc:sldMkLst>
        <pc:spChg chg="mod">
          <ac:chgData name="Purnendu Sahoo" userId="692b44a67cdf354a" providerId="Windows Live" clId="Web-{A7D6F994-7FD1-4299-BE78-8BAE67AED4D0}" dt="2020-12-25T17:27:13.032" v="278" actId="14100"/>
          <ac:spMkLst>
            <pc:docMk/>
            <pc:sldMk cId="510656061" sldId="260"/>
            <ac:spMk id="2" creationId="{91B40ED4-E136-411A-B441-1655E75D5C89}"/>
          </ac:spMkLst>
        </pc:spChg>
        <pc:spChg chg="add mod">
          <ac:chgData name="Purnendu Sahoo" userId="692b44a67cdf354a" providerId="Windows Live" clId="Web-{A7D6F994-7FD1-4299-BE78-8BAE67AED4D0}" dt="2020-12-25T17:27:24.704" v="279" actId="1076"/>
          <ac:spMkLst>
            <pc:docMk/>
            <pc:sldMk cId="510656061" sldId="260"/>
            <ac:spMk id="3" creationId="{526BBFF7-C1BE-4DF1-BE9E-32A57D367256}"/>
          </ac:spMkLst>
        </pc:spChg>
        <pc:spChg chg="add del mod ord">
          <ac:chgData name="Purnendu Sahoo" userId="692b44a67cdf354a" providerId="Windows Live" clId="Web-{A7D6F994-7FD1-4299-BE78-8BAE67AED4D0}" dt="2020-12-25T17:25:30.157" v="266"/>
          <ac:spMkLst>
            <pc:docMk/>
            <pc:sldMk cId="510656061" sldId="260"/>
            <ac:spMk id="6" creationId="{FD69986A-BA57-4A62-A470-49E2AE623EFF}"/>
          </ac:spMkLst>
        </pc:spChg>
        <pc:spChg chg="add del mod ord">
          <ac:chgData name="Purnendu Sahoo" userId="692b44a67cdf354a" providerId="Windows Live" clId="Web-{A7D6F994-7FD1-4299-BE78-8BAE67AED4D0}" dt="2020-12-25T17:25:40.094" v="267"/>
          <ac:spMkLst>
            <pc:docMk/>
            <pc:sldMk cId="510656061" sldId="260"/>
            <ac:spMk id="7" creationId="{ADA4AC09-B2D5-4B73-B988-A0D9D9B2BDB2}"/>
          </ac:spMkLst>
        </pc:spChg>
        <pc:picChg chg="mod">
          <ac:chgData name="Purnendu Sahoo" userId="692b44a67cdf354a" providerId="Windows Live" clId="Web-{A7D6F994-7FD1-4299-BE78-8BAE67AED4D0}" dt="2020-12-25T17:25:50.251" v="268" actId="14100"/>
          <ac:picMkLst>
            <pc:docMk/>
            <pc:sldMk cId="510656061" sldId="260"/>
            <ac:picMk id="4" creationId="{8258EA41-1DAD-413B-B430-3759B5E3FD42}"/>
          </ac:picMkLst>
        </pc:picChg>
        <pc:picChg chg="mod">
          <ac:chgData name="Purnendu Sahoo" userId="692b44a67cdf354a" providerId="Windows Live" clId="Web-{A7D6F994-7FD1-4299-BE78-8BAE67AED4D0}" dt="2020-12-25T17:25:55.501" v="269" actId="1076"/>
          <ac:picMkLst>
            <pc:docMk/>
            <pc:sldMk cId="510656061" sldId="260"/>
            <ac:picMk id="5" creationId="{C3EC030A-4E15-496F-AE3A-8644503B7A51}"/>
          </ac:picMkLst>
        </pc:picChg>
      </pc:sldChg>
      <pc:sldChg chg="modSp new mod modClrScheme chgLayout">
        <pc:chgData name="Purnendu Sahoo" userId="692b44a67cdf354a" providerId="Windows Live" clId="Web-{A7D6F994-7FD1-4299-BE78-8BAE67AED4D0}" dt="2020-12-25T17:19:12.748" v="234" actId="14100"/>
        <pc:sldMkLst>
          <pc:docMk/>
          <pc:sldMk cId="355683119" sldId="261"/>
        </pc:sldMkLst>
        <pc:spChg chg="mod ord">
          <ac:chgData name="Purnendu Sahoo" userId="692b44a67cdf354a" providerId="Windows Live" clId="Web-{A7D6F994-7FD1-4299-BE78-8BAE67AED4D0}" dt="2020-12-25T17:19:12.748" v="234" actId="14100"/>
          <ac:spMkLst>
            <pc:docMk/>
            <pc:sldMk cId="355683119" sldId="261"/>
            <ac:spMk id="2" creationId="{42952EC7-53C6-4F9E-8BAA-522FC3EAABCD}"/>
          </ac:spMkLst>
        </pc:spChg>
        <pc:spChg chg="mod ord">
          <ac:chgData name="Purnendu Sahoo" userId="692b44a67cdf354a" providerId="Windows Live" clId="Web-{A7D6F994-7FD1-4299-BE78-8BAE67AED4D0}" dt="2020-12-25T17:18:41.311" v="231" actId="1076"/>
          <ac:spMkLst>
            <pc:docMk/>
            <pc:sldMk cId="355683119" sldId="261"/>
            <ac:spMk id="3" creationId="{93FD05B7-123E-4D81-A349-1DACA77A94BB}"/>
          </ac:spMkLst>
        </pc:spChg>
      </pc:sldChg>
      <pc:sldChg chg="modSp new">
        <pc:chgData name="Purnendu Sahoo" userId="692b44a67cdf354a" providerId="Windows Live" clId="Web-{A7D6F994-7FD1-4299-BE78-8BAE67AED4D0}" dt="2020-12-25T17:33:46.941" v="345" actId="20577"/>
        <pc:sldMkLst>
          <pc:docMk/>
          <pc:sldMk cId="1106323182" sldId="262"/>
        </pc:sldMkLst>
        <pc:spChg chg="mod">
          <ac:chgData name="Purnendu Sahoo" userId="692b44a67cdf354a" providerId="Windows Live" clId="Web-{A7D6F994-7FD1-4299-BE78-8BAE67AED4D0}" dt="2020-12-25T17:29:40.392" v="288" actId="20577"/>
          <ac:spMkLst>
            <pc:docMk/>
            <pc:sldMk cId="1106323182" sldId="262"/>
            <ac:spMk id="2" creationId="{E531682C-305E-4248-B4E8-12560551FDBE}"/>
          </ac:spMkLst>
        </pc:spChg>
        <pc:spChg chg="mod">
          <ac:chgData name="Purnendu Sahoo" userId="692b44a67cdf354a" providerId="Windows Live" clId="Web-{A7D6F994-7FD1-4299-BE78-8BAE67AED4D0}" dt="2020-12-25T17:33:46.941" v="345" actId="20577"/>
          <ac:spMkLst>
            <pc:docMk/>
            <pc:sldMk cId="1106323182" sldId="262"/>
            <ac:spMk id="3" creationId="{B2D4AA0D-065F-4AA3-A916-A95E169550F5}"/>
          </ac:spMkLst>
        </pc:spChg>
      </pc:sldChg>
      <pc:sldChg chg="modSp new">
        <pc:chgData name="Purnendu Sahoo" userId="692b44a67cdf354a" providerId="Windows Live" clId="Web-{A7D6F994-7FD1-4299-BE78-8BAE67AED4D0}" dt="2020-12-25T17:41:54.669" v="442" actId="14100"/>
        <pc:sldMkLst>
          <pc:docMk/>
          <pc:sldMk cId="1808815491" sldId="263"/>
        </pc:sldMkLst>
        <pc:spChg chg="mod">
          <ac:chgData name="Purnendu Sahoo" userId="692b44a67cdf354a" providerId="Windows Live" clId="Web-{A7D6F994-7FD1-4299-BE78-8BAE67AED4D0}" dt="2020-12-25T17:35:04.492" v="351" actId="20577"/>
          <ac:spMkLst>
            <pc:docMk/>
            <pc:sldMk cId="1808815491" sldId="263"/>
            <ac:spMk id="2" creationId="{1E3C35B5-1F1F-4BCD-AFD9-DDA7EB3B7518}"/>
          </ac:spMkLst>
        </pc:spChg>
        <pc:spChg chg="mod">
          <ac:chgData name="Purnendu Sahoo" userId="692b44a67cdf354a" providerId="Windows Live" clId="Web-{A7D6F994-7FD1-4299-BE78-8BAE67AED4D0}" dt="2020-12-25T17:41:54.669" v="442" actId="14100"/>
          <ac:spMkLst>
            <pc:docMk/>
            <pc:sldMk cId="1808815491" sldId="263"/>
            <ac:spMk id="3" creationId="{3E696AAD-0006-438F-99FC-22B60E4FA5D9}"/>
          </ac:spMkLst>
        </pc:spChg>
      </pc:sldChg>
      <pc:sldChg chg="addSp delSp modSp new">
        <pc:chgData name="Purnendu Sahoo" userId="692b44a67cdf354a" providerId="Windows Live" clId="Web-{A7D6F994-7FD1-4299-BE78-8BAE67AED4D0}" dt="2020-12-25T18:09:50.324" v="593" actId="14100"/>
        <pc:sldMkLst>
          <pc:docMk/>
          <pc:sldMk cId="2158886203" sldId="264"/>
        </pc:sldMkLst>
        <pc:spChg chg="add mod">
          <ac:chgData name="Purnendu Sahoo" userId="692b44a67cdf354a" providerId="Windows Live" clId="Web-{A7D6F994-7FD1-4299-BE78-8BAE67AED4D0}" dt="2020-12-25T17:44:27.830" v="475" actId="1076"/>
          <ac:spMkLst>
            <pc:docMk/>
            <pc:sldMk cId="2158886203" sldId="264"/>
            <ac:spMk id="2" creationId="{EA7BA1E4-2C09-4D6F-9336-126E1E112CFA}"/>
          </ac:spMkLst>
        </pc:spChg>
        <pc:spChg chg="add mod">
          <ac:chgData name="Purnendu Sahoo" userId="692b44a67cdf354a" providerId="Windows Live" clId="Web-{A7D6F994-7FD1-4299-BE78-8BAE67AED4D0}" dt="2020-12-25T17:46:43.987" v="496" actId="14100"/>
          <ac:spMkLst>
            <pc:docMk/>
            <pc:sldMk cId="2158886203" sldId="264"/>
            <ac:spMk id="3" creationId="{0F226B6A-080F-4C3C-AB15-38CA338E0C5E}"/>
          </ac:spMkLst>
        </pc:spChg>
        <pc:spChg chg="add mod">
          <ac:chgData name="Purnendu Sahoo" userId="692b44a67cdf354a" providerId="Windows Live" clId="Web-{A7D6F994-7FD1-4299-BE78-8BAE67AED4D0}" dt="2020-12-25T17:49:40.520" v="509" actId="1076"/>
          <ac:spMkLst>
            <pc:docMk/>
            <pc:sldMk cId="2158886203" sldId="264"/>
            <ac:spMk id="5" creationId="{4E99AD87-3C19-4CC7-AABC-9B3786740629}"/>
          </ac:spMkLst>
        </pc:spChg>
        <pc:spChg chg="add mod">
          <ac:chgData name="Purnendu Sahoo" userId="692b44a67cdf354a" providerId="Windows Live" clId="Web-{A7D6F994-7FD1-4299-BE78-8BAE67AED4D0}" dt="2020-12-25T17:52:08.630" v="529" actId="20577"/>
          <ac:spMkLst>
            <pc:docMk/>
            <pc:sldMk cId="2158886203" sldId="264"/>
            <ac:spMk id="6" creationId="{18DEBEB9-F77C-412E-862F-CFE7FD69898C}"/>
          </ac:spMkLst>
        </pc:spChg>
        <pc:spChg chg="add mod">
          <ac:chgData name="Purnendu Sahoo" userId="692b44a67cdf354a" providerId="Windows Live" clId="Web-{A7D6F994-7FD1-4299-BE78-8BAE67AED4D0}" dt="2020-12-25T17:56:05.866" v="551"/>
          <ac:spMkLst>
            <pc:docMk/>
            <pc:sldMk cId="2158886203" sldId="264"/>
            <ac:spMk id="7" creationId="{EDFE9D79-6331-48A5-BB38-D8B0505DEC4A}"/>
          </ac:spMkLst>
        </pc:spChg>
        <pc:spChg chg="add mod">
          <ac:chgData name="Purnendu Sahoo" userId="692b44a67cdf354a" providerId="Windows Live" clId="Web-{A7D6F994-7FD1-4299-BE78-8BAE67AED4D0}" dt="2020-12-25T17:56:29.929" v="553" actId="1076"/>
          <ac:spMkLst>
            <pc:docMk/>
            <pc:sldMk cId="2158886203" sldId="264"/>
            <ac:spMk id="8" creationId="{55BBA6D2-6A64-4087-A225-0E42C030BE5C}"/>
          </ac:spMkLst>
        </pc:spChg>
        <pc:spChg chg="add del mod">
          <ac:chgData name="Purnendu Sahoo" userId="692b44a67cdf354a" providerId="Windows Live" clId="Web-{A7D6F994-7FD1-4299-BE78-8BAE67AED4D0}" dt="2020-12-25T18:03:26.322" v="570"/>
          <ac:spMkLst>
            <pc:docMk/>
            <pc:sldMk cId="2158886203" sldId="264"/>
            <ac:spMk id="10" creationId="{1FA725E0-B6F2-4579-A7E4-108585C7A772}"/>
          </ac:spMkLst>
        </pc:spChg>
        <pc:spChg chg="add mod">
          <ac:chgData name="Purnendu Sahoo" userId="692b44a67cdf354a" providerId="Windows Live" clId="Web-{A7D6F994-7FD1-4299-BE78-8BAE67AED4D0}" dt="2020-12-25T18:06:08.901" v="579" actId="1076"/>
          <ac:spMkLst>
            <pc:docMk/>
            <pc:sldMk cId="2158886203" sldId="264"/>
            <ac:spMk id="11" creationId="{D51B8F01-8321-4C10-AA03-89A6174516A0}"/>
          </ac:spMkLst>
        </pc:spChg>
        <pc:spChg chg="add mod">
          <ac:chgData name="Purnendu Sahoo" userId="692b44a67cdf354a" providerId="Windows Live" clId="Web-{A7D6F994-7FD1-4299-BE78-8BAE67AED4D0}" dt="2020-12-25T18:07:40.386" v="586" actId="1076"/>
          <ac:spMkLst>
            <pc:docMk/>
            <pc:sldMk cId="2158886203" sldId="264"/>
            <ac:spMk id="12" creationId="{CAD2AB55-0BFE-44BE-B496-20CB1A710217}"/>
          </ac:spMkLst>
        </pc:spChg>
        <pc:spChg chg="add mod">
          <ac:chgData name="Purnendu Sahoo" userId="692b44a67cdf354a" providerId="Windows Live" clId="Web-{A7D6F994-7FD1-4299-BE78-8BAE67AED4D0}" dt="2020-12-25T18:09:50.324" v="593" actId="14100"/>
          <ac:spMkLst>
            <pc:docMk/>
            <pc:sldMk cId="2158886203" sldId="264"/>
            <ac:spMk id="13" creationId="{A4A92479-7E59-4994-9E74-62387E8B8C91}"/>
          </ac:spMkLst>
        </pc:spChg>
        <pc:cxnChg chg="add del mod">
          <ac:chgData name="Purnendu Sahoo" userId="692b44a67cdf354a" providerId="Windows Live" clId="Web-{A7D6F994-7FD1-4299-BE78-8BAE67AED4D0}" dt="2020-12-25T17:48:32.254" v="502"/>
          <ac:cxnSpMkLst>
            <pc:docMk/>
            <pc:sldMk cId="2158886203" sldId="264"/>
            <ac:cxnSpMk id="4" creationId="{0FEBB5A5-7735-44D4-8398-77330A659049}"/>
          </ac:cxnSpMkLst>
        </pc:cxnChg>
        <pc:cxnChg chg="add del mod">
          <ac:chgData name="Purnendu Sahoo" userId="692b44a67cdf354a" providerId="Windows Live" clId="Web-{A7D6F994-7FD1-4299-BE78-8BAE67AED4D0}" dt="2020-12-25T17:59:38.086" v="562"/>
          <ac:cxnSpMkLst>
            <pc:docMk/>
            <pc:sldMk cId="2158886203" sldId="264"/>
            <ac:cxnSpMk id="9" creationId="{A30508D0-A7DC-4EA6-AD05-FEBD79F2CA67}"/>
          </ac:cxnSpMkLst>
        </pc:cxnChg>
      </pc:sldChg>
    </pc:docChg>
  </pc:docChgLst>
  <pc:docChgLst>
    <pc:chgData name="Purnendu Sahoo" userId="692b44a67cdf354a" providerId="Windows Live" clId="Web-{2B5E9B81-A186-4A2A-9034-13FC61EE6BEF}"/>
    <pc:docChg chg="modSld">
      <pc:chgData name="Purnendu Sahoo" userId="692b44a67cdf354a" providerId="Windows Live" clId="Web-{2B5E9B81-A186-4A2A-9034-13FC61EE6BEF}" dt="2020-12-25T03:28:47.686" v="126" actId="20577"/>
      <pc:docMkLst>
        <pc:docMk/>
      </pc:docMkLst>
      <pc:sldChg chg="addSp modSp">
        <pc:chgData name="Purnendu Sahoo" userId="692b44a67cdf354a" providerId="Windows Live" clId="Web-{2B5E9B81-A186-4A2A-9034-13FC61EE6BEF}" dt="2020-12-25T03:28:46.858" v="124" actId="20577"/>
        <pc:sldMkLst>
          <pc:docMk/>
          <pc:sldMk cId="510656061" sldId="260"/>
        </pc:sldMkLst>
        <pc:spChg chg="add mod">
          <ac:chgData name="Purnendu Sahoo" userId="692b44a67cdf354a" providerId="Windows Live" clId="Web-{2B5E9B81-A186-4A2A-9034-13FC61EE6BEF}" dt="2020-12-25T03:28:46.858" v="124" actId="20577"/>
          <ac:spMkLst>
            <pc:docMk/>
            <pc:sldMk cId="510656061" sldId="260"/>
            <ac:spMk id="2" creationId="{91B40ED4-E136-411A-B441-1655E75D5C89}"/>
          </ac:spMkLst>
        </pc:spChg>
      </pc:sldChg>
    </pc:docChg>
  </pc:docChgLst>
  <pc:docChgLst>
    <pc:chgData name="Purnendu Sahoo" userId="692b44a67cdf354a" providerId="Windows Live" clId="Web-{01A8906E-4303-4EF3-A4D1-5AECD2FA2B74}"/>
    <pc:docChg chg="modSld">
      <pc:chgData name="Purnendu Sahoo" userId="692b44a67cdf354a" providerId="Windows Live" clId="Web-{01A8906E-4303-4EF3-A4D1-5AECD2FA2B74}" dt="2020-12-26T03:49:10.409" v="15" actId="20577"/>
      <pc:docMkLst>
        <pc:docMk/>
      </pc:docMkLst>
      <pc:sldChg chg="modSp">
        <pc:chgData name="Purnendu Sahoo" userId="692b44a67cdf354a" providerId="Windows Live" clId="Web-{01A8906E-4303-4EF3-A4D1-5AECD2FA2B74}" dt="2020-12-26T03:49:10.409" v="15" actId="20577"/>
        <pc:sldMkLst>
          <pc:docMk/>
          <pc:sldMk cId="109857222" sldId="256"/>
        </pc:sldMkLst>
        <pc:spChg chg="mod">
          <ac:chgData name="Purnendu Sahoo" userId="692b44a67cdf354a" providerId="Windows Live" clId="Web-{01A8906E-4303-4EF3-A4D1-5AECD2FA2B74}" dt="2020-12-26T03:48:29.096" v="9" actId="14100"/>
          <ac:spMkLst>
            <pc:docMk/>
            <pc:sldMk cId="109857222" sldId="256"/>
            <ac:spMk id="3" creationId="{F0EA775C-203F-4D7C-9CCE-E398C89800D5}"/>
          </ac:spMkLst>
        </pc:spChg>
        <pc:spChg chg="mod">
          <ac:chgData name="Purnendu Sahoo" userId="692b44a67cdf354a" providerId="Windows Live" clId="Web-{01A8906E-4303-4EF3-A4D1-5AECD2FA2B74}" dt="2020-12-26T03:48:52.471" v="11" actId="20577"/>
          <ac:spMkLst>
            <pc:docMk/>
            <pc:sldMk cId="109857222" sldId="256"/>
            <ac:spMk id="4" creationId="{C50BE8A8-6B74-43B1-976D-513831FE0F1F}"/>
          </ac:spMkLst>
        </pc:spChg>
        <pc:spChg chg="mod">
          <ac:chgData name="Purnendu Sahoo" userId="692b44a67cdf354a" providerId="Windows Live" clId="Web-{01A8906E-4303-4EF3-A4D1-5AECD2FA2B74}" dt="2020-12-26T03:49:10.409" v="15" actId="20577"/>
          <ac:spMkLst>
            <pc:docMk/>
            <pc:sldMk cId="109857222" sldId="256"/>
            <ac:spMk id="5" creationId="{D977CA3C-4478-43CE-86B0-8991A9C6812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04T22:01:04.24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06-Feb-21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771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06-Feb-21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809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55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044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73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06-Feb-21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0084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06-Feb-21</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8067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0364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143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67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06-Feb-21</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450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06-Feb-21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15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06-Feb-21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03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06-Feb-21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938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06-Feb-21</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995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06-Feb-21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321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06-Feb-21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273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06-Feb-21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687460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77CA3C-4478-43CE-86B0-8991A9C6812A}"/>
              </a:ext>
            </a:extLst>
          </p:cNvPr>
          <p:cNvSpPr>
            <a:spLocks noGrp="1"/>
          </p:cNvSpPr>
          <p:nvPr>
            <p:ph type="ctrTitle"/>
          </p:nvPr>
        </p:nvSpPr>
        <p:spPr>
          <a:xfrm>
            <a:off x="1340559" y="2168951"/>
            <a:ext cx="10061037" cy="1993735"/>
          </a:xfrm>
        </p:spPr>
        <p:txBody>
          <a:bodyPr/>
          <a:lstStyle/>
          <a:p>
            <a:r>
              <a:rPr lang="en-GB" b="1" dirty="0">
                <a:latin typeface="Franklin Gothic Medium"/>
                <a:cs typeface="Calibri Light"/>
              </a:rPr>
              <a:t>Welcome To </a:t>
            </a:r>
            <a:br>
              <a:rPr lang="en-GB" b="1" dirty="0">
                <a:latin typeface="Franklin Gothic Medium"/>
                <a:cs typeface="Calibri Light"/>
              </a:rPr>
            </a:br>
            <a:r>
              <a:rPr lang="en-GB" b="1" dirty="0">
                <a:latin typeface="Franklin Gothic Medium"/>
                <a:cs typeface="Calibri Light"/>
              </a:rPr>
              <a:t>                  </a:t>
            </a:r>
            <a:r>
              <a:rPr lang="en-GB" b="1" dirty="0" smtClean="0">
                <a:latin typeface="Franklin Gothic Medium"/>
                <a:cs typeface="Calibri Light"/>
              </a:rPr>
              <a:t>Quick Shopping</a:t>
            </a:r>
            <a:r>
              <a:rPr lang="en-GB" b="1" dirty="0">
                <a:latin typeface="Franklin Gothic Medium"/>
                <a:cs typeface="Calibri Light"/>
              </a:rPr>
              <a:t/>
            </a:r>
            <a:br>
              <a:rPr lang="en-GB" b="1" dirty="0">
                <a:latin typeface="Franklin Gothic Medium"/>
                <a:cs typeface="Calibri Light"/>
              </a:rPr>
            </a:br>
            <a:r>
              <a:rPr lang="en-GB" sz="1600" b="1" dirty="0">
                <a:latin typeface="Franklin Gothic Medium"/>
                <a:cs typeface="Calibri Light"/>
              </a:rPr>
              <a:t>                                                                                                    </a:t>
            </a:r>
            <a:r>
              <a:rPr lang="en-GB" sz="2000" b="1" dirty="0">
                <a:latin typeface="Franklin Gothic Medium"/>
                <a:cs typeface="Calibri Light"/>
              </a:rPr>
              <a:t>(Android Application)</a:t>
            </a:r>
          </a:p>
        </p:txBody>
      </p:sp>
    </p:spTree>
    <p:extLst>
      <p:ext uri="{BB962C8B-B14F-4D97-AF65-F5344CB8AC3E}">
        <p14:creationId xmlns:p14="http://schemas.microsoft.com/office/powerpoint/2010/main" val="1924379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marL="342900" indent="-342900"/>
            <a:r>
              <a:rPr lang="en-GB" sz="3200" b="1" dirty="0" smtClean="0">
                <a:solidFill>
                  <a:schemeClr val="bg1"/>
                </a:solidFill>
                <a:latin typeface="Cambria"/>
              </a:rPr>
              <a:t>FUNCTIONALITY</a:t>
            </a:r>
            <a:endParaRPr lang="en-GB" sz="3200" b="1" dirty="0">
              <a:solidFill>
                <a:schemeClr val="bg1"/>
              </a:solidFill>
              <a:latin typeface="Cambria"/>
            </a:endParaRPr>
          </a:p>
        </p:txBody>
      </p:sp>
      <p:sp>
        <p:nvSpPr>
          <p:cNvPr id="12" name="Content Placeholder 11"/>
          <p:cNvSpPr>
            <a:spLocks noGrp="1"/>
          </p:cNvSpPr>
          <p:nvPr>
            <p:ph idx="1"/>
          </p:nvPr>
        </p:nvSpPr>
        <p:spPr/>
        <p:txBody>
          <a:bodyPr>
            <a:normAutofit lnSpcReduction="10000"/>
          </a:bodyPr>
          <a:lstStyle/>
          <a:p>
            <a:r>
              <a:rPr lang="en-US" sz="2000" dirty="0" smtClean="0">
                <a:latin typeface="Cambria" panose="02040503050406030204" pitchFamily="18" charset="0"/>
                <a:ea typeface="Cambria" panose="02040503050406030204" pitchFamily="18" charset="0"/>
              </a:rPr>
              <a:t>Sign In</a:t>
            </a:r>
          </a:p>
          <a:p>
            <a:r>
              <a:rPr lang="en-US" sz="2000" dirty="0" smtClean="0">
                <a:latin typeface="Cambria" panose="02040503050406030204" pitchFamily="18" charset="0"/>
                <a:ea typeface="Cambria" panose="02040503050406030204" pitchFamily="18" charset="0"/>
              </a:rPr>
              <a:t>Sign Up</a:t>
            </a:r>
          </a:p>
          <a:p>
            <a:r>
              <a:rPr lang="en-US" sz="2000" dirty="0" smtClean="0">
                <a:latin typeface="Cambria" panose="02040503050406030204" pitchFamily="18" charset="0"/>
                <a:ea typeface="Cambria" panose="02040503050406030204" pitchFamily="18" charset="0"/>
              </a:rPr>
              <a:t>Add Product</a:t>
            </a:r>
          </a:p>
          <a:p>
            <a:r>
              <a:rPr lang="en-US" sz="2000" dirty="0" smtClean="0">
                <a:latin typeface="Cambria" panose="02040503050406030204" pitchFamily="18" charset="0"/>
                <a:ea typeface="Cambria" panose="02040503050406030204" pitchFamily="18" charset="0"/>
              </a:rPr>
              <a:t>Delete Product</a:t>
            </a:r>
          </a:p>
          <a:p>
            <a:r>
              <a:rPr lang="en-US" sz="2000" dirty="0" smtClean="0">
                <a:latin typeface="Cambria" panose="02040503050406030204" pitchFamily="18" charset="0"/>
                <a:ea typeface="Cambria" panose="02040503050406030204" pitchFamily="18" charset="0"/>
              </a:rPr>
              <a:t>View Product</a:t>
            </a:r>
          </a:p>
          <a:p>
            <a:r>
              <a:rPr lang="en-US" sz="2000" dirty="0" smtClean="0">
                <a:latin typeface="Cambria" panose="02040503050406030204" pitchFamily="18" charset="0"/>
                <a:ea typeface="Cambria" panose="02040503050406030204" pitchFamily="18" charset="0"/>
              </a:rPr>
              <a:t>View Inventory</a:t>
            </a:r>
          </a:p>
          <a:p>
            <a:r>
              <a:rPr lang="en-US" sz="2000" dirty="0" smtClean="0">
                <a:latin typeface="Cambria" panose="02040503050406030204" pitchFamily="18" charset="0"/>
                <a:ea typeface="Cambria" panose="02040503050406030204" pitchFamily="18" charset="0"/>
              </a:rPr>
              <a:t>Payment</a:t>
            </a:r>
          </a:p>
          <a:p>
            <a:r>
              <a:rPr lang="en-US" sz="2000" dirty="0" smtClean="0">
                <a:latin typeface="Cambria" panose="02040503050406030204" pitchFamily="18" charset="0"/>
                <a:ea typeface="Cambria" panose="02040503050406030204" pitchFamily="18" charset="0"/>
              </a:rPr>
              <a:t>Logout</a:t>
            </a:r>
          </a:p>
          <a:p>
            <a:endParaRPr lang="en-US" dirty="0"/>
          </a:p>
        </p:txBody>
      </p:sp>
    </p:spTree>
    <p:extLst>
      <p:ext uri="{BB962C8B-B14F-4D97-AF65-F5344CB8AC3E}">
        <p14:creationId xmlns:p14="http://schemas.microsoft.com/office/powerpoint/2010/main" val="94482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219" y="2207491"/>
            <a:ext cx="1948463" cy="639618"/>
          </a:xfrm>
        </p:spPr>
        <p:txBody>
          <a:bodyPr>
            <a:normAutofit fontScale="90000"/>
          </a:bodyPr>
          <a:lstStyle/>
          <a:p>
            <a:r>
              <a:rPr lang="en-US" dirty="0" smtClean="0">
                <a:solidFill>
                  <a:schemeClr val="bg1"/>
                </a:solidFill>
                <a:latin typeface="Cambria" panose="02040503050406030204" pitchFamily="18" charset="0"/>
                <a:ea typeface="Cambria" panose="02040503050406030204" pitchFamily="18" charset="0"/>
              </a:rPr>
              <a:t>SIGN UP</a:t>
            </a:r>
            <a:endParaRPr lang="en-US" dirty="0">
              <a:solidFill>
                <a:schemeClr val="bg1"/>
              </a:solidFill>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014" b="10014"/>
          <a:stretch>
            <a:fillRect/>
          </a:stretch>
        </p:blipFill>
        <p:spPr>
          <a:xfrm>
            <a:off x="7194983" y="435299"/>
            <a:ext cx="3158981" cy="5982783"/>
          </a:xfrm>
        </p:spPr>
      </p:pic>
      <p:sp>
        <p:nvSpPr>
          <p:cNvPr id="4" name="Text Placeholder 3"/>
          <p:cNvSpPr>
            <a:spLocks noGrp="1"/>
          </p:cNvSpPr>
          <p:nvPr>
            <p:ph type="body" sz="half" idx="2"/>
          </p:nvPr>
        </p:nvSpPr>
        <p:spPr>
          <a:xfrm>
            <a:off x="1228845" y="3103418"/>
            <a:ext cx="3859212" cy="1371600"/>
          </a:xfrm>
        </p:spPr>
        <p:txBody>
          <a:bodyPr>
            <a:noAutofit/>
          </a:bodyPr>
          <a:lstStyle/>
          <a:p>
            <a:pPr algn="just"/>
            <a:r>
              <a:rPr lang="en-US" sz="1800" dirty="0" smtClean="0">
                <a:solidFill>
                  <a:schemeClr val="bg1"/>
                </a:solidFill>
                <a:latin typeface="Cambria" panose="02040503050406030204" pitchFamily="18" charset="0"/>
                <a:ea typeface="Cambria" panose="02040503050406030204" pitchFamily="18" charset="0"/>
              </a:rPr>
              <a:t>	This is user sign up page. In this page users have to give his/her Bio data(i.e. Name, Mob, Email) and have to set their own password .</a:t>
            </a:r>
            <a:endParaRPr lang="en-US" sz="1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0570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328" y="2170546"/>
            <a:ext cx="1440464" cy="593436"/>
          </a:xfrm>
        </p:spPr>
        <p:txBody>
          <a:bodyPr>
            <a:normAutofit fontScale="90000"/>
          </a:bodyPr>
          <a:lstStyle/>
          <a:p>
            <a:r>
              <a:rPr lang="en-US" dirty="0" smtClean="0">
                <a:latin typeface="Cambria" panose="02040503050406030204" pitchFamily="18" charset="0"/>
                <a:ea typeface="Cambria" panose="02040503050406030204" pitchFamily="18" charset="0"/>
              </a:rPr>
              <a:t>LOG IN</a:t>
            </a:r>
            <a:endParaRPr lang="en-US"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565" b="8565"/>
          <a:stretch>
            <a:fillRect/>
          </a:stretch>
        </p:blipFill>
        <p:spPr>
          <a:xfrm>
            <a:off x="7102764" y="464921"/>
            <a:ext cx="3225800" cy="5928158"/>
          </a:xfrm>
        </p:spPr>
      </p:pic>
      <p:sp>
        <p:nvSpPr>
          <p:cNvPr id="4" name="Text Placeholder 3"/>
          <p:cNvSpPr>
            <a:spLocks noGrp="1"/>
          </p:cNvSpPr>
          <p:nvPr>
            <p:ph type="body" sz="half" idx="2"/>
          </p:nvPr>
        </p:nvSpPr>
        <p:spPr>
          <a:xfrm>
            <a:off x="1321209" y="3057236"/>
            <a:ext cx="3859212" cy="1371600"/>
          </a:xfrm>
        </p:spPr>
        <p:txBody>
          <a:bodyPr>
            <a:normAutofit/>
          </a:bodyPr>
          <a:lstStyle/>
          <a:p>
            <a:pPr algn="just"/>
            <a:r>
              <a:rPr lang="en-US" sz="1800" dirty="0" smtClean="0">
                <a:solidFill>
                  <a:schemeClr val="bg1"/>
                </a:solidFill>
                <a:latin typeface="Cambria" panose="02040503050406030204" pitchFamily="18" charset="0"/>
                <a:ea typeface="Cambria" panose="02040503050406030204" pitchFamily="18" charset="0"/>
              </a:rPr>
              <a:t>	This is user log in page. In this page the existing user have to log in give with email id and password.</a:t>
            </a:r>
            <a:endParaRPr lang="en-US" sz="1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47279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65" y="2170545"/>
            <a:ext cx="2752027" cy="648855"/>
          </a:xfrm>
        </p:spPr>
        <p:txBody>
          <a:bodyPr/>
          <a:lstStyle/>
          <a:p>
            <a:r>
              <a:rPr lang="en-US" dirty="0" smtClean="0">
                <a:latin typeface="Cambria" panose="02040503050406030204" pitchFamily="18" charset="0"/>
                <a:ea typeface="Cambria" panose="02040503050406030204" pitchFamily="18" charset="0"/>
              </a:rPr>
              <a:t>DASHBOARD</a:t>
            </a:r>
            <a:endParaRPr lang="en-US"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405" b="9405"/>
          <a:stretch>
            <a:fillRect/>
          </a:stretch>
        </p:blipFill>
        <p:spPr>
          <a:xfrm>
            <a:off x="6899275" y="457200"/>
            <a:ext cx="3227388" cy="6026727"/>
          </a:xfrm>
          <a:prstGeom prst="roundRect">
            <a:avLst>
              <a:gd name="adj" fmla="val 4720"/>
            </a:avLst>
          </a:prstGeom>
        </p:spPr>
      </p:pic>
      <p:sp>
        <p:nvSpPr>
          <p:cNvPr id="4" name="Text Placeholder 3"/>
          <p:cNvSpPr>
            <a:spLocks noGrp="1"/>
          </p:cNvSpPr>
          <p:nvPr>
            <p:ph type="body" sz="half" idx="2"/>
          </p:nvPr>
        </p:nvSpPr>
        <p:spPr>
          <a:xfrm>
            <a:off x="1238672" y="3001818"/>
            <a:ext cx="3859212" cy="1371600"/>
          </a:xfrm>
        </p:spPr>
        <p:txBody>
          <a:bodyPr>
            <a:noAutofit/>
          </a:bodyPr>
          <a:lstStyle/>
          <a:p>
            <a:pPr algn="just"/>
            <a:r>
              <a:rPr lang="en-US" sz="1800" dirty="0" smtClean="0">
                <a:solidFill>
                  <a:schemeClr val="bg1"/>
                </a:solidFill>
                <a:latin typeface="Cambria" panose="02040503050406030204" pitchFamily="18" charset="0"/>
                <a:ea typeface="Cambria" panose="02040503050406030204" pitchFamily="18" charset="0"/>
              </a:rPr>
              <a:t>	This is my main activity page. In this page, user have many option like add product, delete product, view product, view inventory.</a:t>
            </a:r>
            <a:endParaRPr lang="en-US" sz="1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082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773" y="2161309"/>
            <a:ext cx="3167663" cy="685800"/>
          </a:xfrm>
        </p:spPr>
        <p:txBody>
          <a:bodyPr/>
          <a:lstStyle/>
          <a:p>
            <a:r>
              <a:rPr lang="en-US" dirty="0" smtClean="0">
                <a:latin typeface="Cambria" panose="02040503050406030204" pitchFamily="18" charset="0"/>
                <a:ea typeface="Cambria" panose="02040503050406030204" pitchFamily="18" charset="0"/>
              </a:rPr>
              <a:t>ADD PRODUCT</a:t>
            </a:r>
            <a:endParaRPr lang="en-US"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398" b="8398"/>
          <a:stretch>
            <a:fillRect/>
          </a:stretch>
        </p:blipFill>
        <p:spPr>
          <a:xfrm>
            <a:off x="7083425" y="452438"/>
            <a:ext cx="3227388" cy="5967412"/>
          </a:xfrm>
        </p:spPr>
      </p:pic>
      <p:sp>
        <p:nvSpPr>
          <p:cNvPr id="4" name="Text Placeholder 3"/>
          <p:cNvSpPr>
            <a:spLocks noGrp="1"/>
          </p:cNvSpPr>
          <p:nvPr>
            <p:ph type="body" sz="half" idx="2"/>
          </p:nvPr>
        </p:nvSpPr>
        <p:spPr>
          <a:xfrm>
            <a:off x="1293499" y="2964873"/>
            <a:ext cx="3841919" cy="2050472"/>
          </a:xfrm>
        </p:spPr>
        <p:txBody>
          <a:bodyPr>
            <a:noAutofit/>
          </a:bodyPr>
          <a:lstStyle/>
          <a:p>
            <a:pPr algn="just"/>
            <a:r>
              <a:rPr lang="en-US" sz="1800" dirty="0" smtClean="0">
                <a:solidFill>
                  <a:schemeClr val="bg1"/>
                </a:solidFill>
                <a:latin typeface="Cambria" panose="02040503050406030204" pitchFamily="18" charset="0"/>
                <a:ea typeface="Cambria" panose="02040503050406030204" pitchFamily="18" charset="0"/>
              </a:rPr>
              <a:t>	After click the add item option this page will appear. In this page users have to click scan button after that product details will show then users have to add this item by clicking Add Item button. Then the item will added to this </a:t>
            </a:r>
            <a:r>
              <a:rPr lang="en-US" sz="1800" dirty="0" smtClean="0">
                <a:solidFill>
                  <a:schemeClr val="bg1"/>
                </a:solidFill>
                <a:latin typeface="Cambria" panose="02040503050406030204" pitchFamily="18" charset="0"/>
                <a:ea typeface="Cambria" panose="02040503050406030204" pitchFamily="18" charset="0"/>
              </a:rPr>
              <a:t>user’s </a:t>
            </a:r>
            <a:r>
              <a:rPr lang="en-US" sz="1800" dirty="0" smtClean="0">
                <a:solidFill>
                  <a:schemeClr val="bg1"/>
                </a:solidFill>
                <a:latin typeface="Cambria" panose="02040503050406030204" pitchFamily="18" charset="0"/>
                <a:ea typeface="Cambria" panose="02040503050406030204" pitchFamily="18" charset="0"/>
              </a:rPr>
              <a:t>account.</a:t>
            </a:r>
            <a:endParaRPr lang="en-US" sz="1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6377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955" y="2207491"/>
            <a:ext cx="2955227" cy="602673"/>
          </a:xfrm>
        </p:spPr>
        <p:txBody>
          <a:bodyPr>
            <a:normAutofit fontScale="90000"/>
          </a:bodyPr>
          <a:lstStyle/>
          <a:p>
            <a:r>
              <a:rPr lang="en-US" dirty="0" smtClean="0">
                <a:latin typeface="Cambria" panose="02040503050406030204" pitchFamily="18" charset="0"/>
                <a:ea typeface="Cambria" panose="02040503050406030204" pitchFamily="18" charset="0"/>
              </a:rPr>
              <a:t>DELETE ITEM</a:t>
            </a:r>
            <a:endParaRPr lang="en-US"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530" b="8530"/>
          <a:stretch>
            <a:fillRect/>
          </a:stretch>
        </p:blipFill>
        <p:spPr>
          <a:xfrm>
            <a:off x="6991783" y="454819"/>
            <a:ext cx="3227387" cy="5948362"/>
          </a:xfrm>
        </p:spPr>
      </p:pic>
      <p:sp>
        <p:nvSpPr>
          <p:cNvPr id="4" name="Text Placeholder 3"/>
          <p:cNvSpPr>
            <a:spLocks noGrp="1"/>
          </p:cNvSpPr>
          <p:nvPr>
            <p:ph type="body" sz="half" idx="2"/>
          </p:nvPr>
        </p:nvSpPr>
        <p:spPr>
          <a:xfrm>
            <a:off x="1210962" y="3011055"/>
            <a:ext cx="3859212" cy="1371600"/>
          </a:xfrm>
        </p:spPr>
        <p:txBody>
          <a:bodyPr>
            <a:noAutofit/>
          </a:bodyPr>
          <a:lstStyle/>
          <a:p>
            <a:pPr algn="just"/>
            <a:r>
              <a:rPr lang="en-US" sz="1800" dirty="0" smtClean="0">
                <a:solidFill>
                  <a:schemeClr val="bg1"/>
                </a:solidFill>
                <a:latin typeface="Cambria" panose="02040503050406030204" pitchFamily="18" charset="0"/>
                <a:ea typeface="Cambria" panose="02040503050406030204" pitchFamily="18" charset="0"/>
              </a:rPr>
              <a:t>	If a user want to delete an item from his/her account for any reason then he/she can delete the product by using barcode number or by using scanning. </a:t>
            </a:r>
            <a:endParaRPr lang="en-US" sz="1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023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210" y="2189018"/>
            <a:ext cx="2530354" cy="648855"/>
          </a:xfrm>
        </p:spPr>
        <p:txBody>
          <a:bodyPr/>
          <a:lstStyle/>
          <a:p>
            <a:r>
              <a:rPr lang="en-US" dirty="0" smtClean="0">
                <a:latin typeface="Cambria" panose="02040503050406030204" pitchFamily="18" charset="0"/>
                <a:ea typeface="Cambria" panose="02040503050406030204" pitchFamily="18" charset="0"/>
              </a:rPr>
              <a:t>SCAN ITEM</a:t>
            </a:r>
            <a:endParaRPr lang="en-US" dirty="0">
              <a:latin typeface="Cambria" panose="02040503050406030204" pitchFamily="18" charset="0"/>
              <a:ea typeface="Cambria" panose="02040503050406030204" pitchFamily="18" charset="0"/>
            </a:endParaRPr>
          </a:p>
        </p:txBody>
      </p:sp>
      <p:sp>
        <p:nvSpPr>
          <p:cNvPr id="4" name="Text Placeholder 3"/>
          <p:cNvSpPr>
            <a:spLocks noGrp="1"/>
          </p:cNvSpPr>
          <p:nvPr>
            <p:ph type="body" sz="half" idx="2"/>
          </p:nvPr>
        </p:nvSpPr>
        <p:spPr>
          <a:xfrm>
            <a:off x="1164781" y="2927927"/>
            <a:ext cx="3859212" cy="1371600"/>
          </a:xfrm>
        </p:spPr>
        <p:txBody>
          <a:bodyPr>
            <a:normAutofit/>
          </a:bodyPr>
          <a:lstStyle/>
          <a:p>
            <a:pPr algn="just"/>
            <a:r>
              <a:rPr lang="en-US" sz="1800" dirty="0" smtClean="0">
                <a:solidFill>
                  <a:schemeClr val="bg1"/>
                </a:solidFill>
                <a:latin typeface="Cambria" panose="02040503050406030204" pitchFamily="18" charset="0"/>
                <a:ea typeface="Cambria" panose="02040503050406030204" pitchFamily="18" charset="0"/>
              </a:rPr>
              <a:t>	This page is use only for knowing the product details purpose. Like availability, </a:t>
            </a:r>
            <a:r>
              <a:rPr lang="en-US" sz="1800" dirty="0" smtClean="0">
                <a:solidFill>
                  <a:schemeClr val="bg1"/>
                </a:solidFill>
                <a:latin typeface="Cambria" panose="02040503050406030204" pitchFamily="18" charset="0"/>
                <a:ea typeface="Cambria" panose="02040503050406030204" pitchFamily="18" charset="0"/>
              </a:rPr>
              <a:t>price, product details </a:t>
            </a:r>
            <a:r>
              <a:rPr lang="en-US" sz="1800" dirty="0" smtClean="0">
                <a:solidFill>
                  <a:schemeClr val="bg1"/>
                </a:solidFill>
                <a:latin typeface="Cambria" panose="02040503050406030204" pitchFamily="18" charset="0"/>
                <a:ea typeface="Cambria" panose="02040503050406030204" pitchFamily="18" charset="0"/>
              </a:rPr>
              <a:t>etc.</a:t>
            </a:r>
            <a:endParaRPr lang="en-US" sz="1800" dirty="0">
              <a:solidFill>
                <a:schemeClr val="bg1"/>
              </a:solidFill>
              <a:latin typeface="Cambria" panose="02040503050406030204" pitchFamily="18" charset="0"/>
              <a:ea typeface="Cambria" panose="02040503050406030204" pitchFamily="18"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8342" b="8342"/>
          <a:stretch>
            <a:fillRect/>
          </a:stretch>
        </p:blipFill>
        <p:spPr>
          <a:xfrm>
            <a:off x="7037388" y="441325"/>
            <a:ext cx="3227387" cy="5975350"/>
          </a:xfrm>
        </p:spPr>
      </p:pic>
    </p:spTree>
    <p:extLst>
      <p:ext uri="{BB962C8B-B14F-4D97-AF65-F5344CB8AC3E}">
        <p14:creationId xmlns:p14="http://schemas.microsoft.com/office/powerpoint/2010/main" val="1407042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893455"/>
            <a:ext cx="3859211" cy="658091"/>
          </a:xfrm>
        </p:spPr>
        <p:txBody>
          <a:bodyPr/>
          <a:lstStyle/>
          <a:p>
            <a:r>
              <a:rPr lang="en-US" dirty="0" smtClean="0">
                <a:latin typeface="Cambria" panose="02040503050406030204" pitchFamily="18" charset="0"/>
                <a:ea typeface="Cambria" panose="02040503050406030204" pitchFamily="18" charset="0"/>
              </a:rPr>
              <a:t>INVENTORY VIEW</a:t>
            </a:r>
            <a:endParaRPr lang="en-US" dirty="0">
              <a:latin typeface="Cambria" panose="02040503050406030204" pitchFamily="18" charset="0"/>
              <a:ea typeface="Cambria" panose="02040503050406030204" pitchFamily="18" charset="0"/>
            </a:endParaRPr>
          </a:p>
        </p:txBody>
      </p:sp>
      <p:sp>
        <p:nvSpPr>
          <p:cNvPr id="4" name="Text Placeholder 3"/>
          <p:cNvSpPr>
            <a:spLocks noGrp="1"/>
          </p:cNvSpPr>
          <p:nvPr>
            <p:ph type="body" sz="half" idx="2"/>
          </p:nvPr>
        </p:nvSpPr>
        <p:spPr>
          <a:xfrm>
            <a:off x="1154953" y="2669309"/>
            <a:ext cx="3859212" cy="1371600"/>
          </a:xfrm>
        </p:spPr>
        <p:txBody>
          <a:bodyPr>
            <a:normAutofit lnSpcReduction="10000"/>
          </a:bodyPr>
          <a:lstStyle/>
          <a:p>
            <a:pPr algn="just"/>
            <a:r>
              <a:rPr lang="en-US" sz="1800" dirty="0" smtClean="0">
                <a:solidFill>
                  <a:schemeClr val="bg1"/>
                </a:solidFill>
                <a:latin typeface="Cambria" panose="02040503050406030204" pitchFamily="18" charset="0"/>
                <a:ea typeface="Cambria" panose="02040503050406030204" pitchFamily="18" charset="0"/>
              </a:rPr>
              <a:t>	This page show the list of the product which the user has added and in this page has a payment button for paying the total amount and end the shopping. </a:t>
            </a:r>
            <a:endParaRPr lang="en-US" sz="1800" dirty="0">
              <a:solidFill>
                <a:schemeClr val="bg1"/>
              </a:solidFill>
              <a:latin typeface="Cambria" panose="02040503050406030204" pitchFamily="18" charset="0"/>
              <a:ea typeface="Cambria" panose="02040503050406030204" pitchFamily="18" charset="0"/>
            </a:endParaRP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7125" b="7125"/>
          <a:stretch>
            <a:fillRect/>
          </a:stretch>
        </p:blipFill>
        <p:spPr>
          <a:xfrm>
            <a:off x="6981825" y="354013"/>
            <a:ext cx="3227388" cy="6149975"/>
          </a:xfrm>
        </p:spPr>
      </p:pic>
    </p:spTree>
    <p:extLst>
      <p:ext uri="{BB962C8B-B14F-4D97-AF65-F5344CB8AC3E}">
        <p14:creationId xmlns:p14="http://schemas.microsoft.com/office/powerpoint/2010/main" val="177224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057401" y="1893455"/>
            <a:ext cx="2220686" cy="658091"/>
          </a:xfrm>
        </p:spPr>
        <p:txBody>
          <a:bodyPr/>
          <a:lstStyle/>
          <a:p>
            <a:r>
              <a:rPr lang="en-US" dirty="0" smtClean="0">
                <a:latin typeface="Cambria" panose="02040503050406030204" pitchFamily="18" charset="0"/>
                <a:ea typeface="Cambria" panose="02040503050406030204" pitchFamily="18" charset="0"/>
              </a:rPr>
              <a:t>PAYMENT</a:t>
            </a:r>
            <a:endParaRPr lang="en-US" dirty="0">
              <a:latin typeface="Cambria" panose="02040503050406030204" pitchFamily="18" charset="0"/>
              <a:ea typeface="Cambria" panose="02040503050406030204" pitchFamily="18" charset="0"/>
            </a:endParaRPr>
          </a:p>
        </p:txBody>
      </p:sp>
      <p:sp>
        <p:nvSpPr>
          <p:cNvPr id="10" name="Text Placeholder 3"/>
          <p:cNvSpPr>
            <a:spLocks noGrp="1"/>
          </p:cNvSpPr>
          <p:nvPr>
            <p:ph type="body" sz="half" idx="2"/>
          </p:nvPr>
        </p:nvSpPr>
        <p:spPr>
          <a:xfrm>
            <a:off x="1238138" y="2652980"/>
            <a:ext cx="3859212" cy="1371600"/>
          </a:xfrm>
        </p:spPr>
        <p:txBody>
          <a:bodyPr>
            <a:normAutofit lnSpcReduction="10000"/>
          </a:bodyPr>
          <a:lstStyle/>
          <a:p>
            <a:pPr algn="just"/>
            <a:r>
              <a:rPr lang="en-US" sz="1800" dirty="0" smtClean="0">
                <a:solidFill>
                  <a:schemeClr val="bg1"/>
                </a:solidFill>
                <a:latin typeface="Cambria" panose="02040503050406030204" pitchFamily="18" charset="0"/>
                <a:ea typeface="Cambria" panose="02040503050406030204" pitchFamily="18" charset="0"/>
              </a:rPr>
              <a:t>	This page show to user for payment. The user has to fill payment details like his/her name, 16 digit credit/debit card No, Expiry Date, CVV number for payment</a:t>
            </a:r>
            <a:endParaRPr lang="en-US" sz="1800" dirty="0">
              <a:solidFill>
                <a:schemeClr val="bg1"/>
              </a:solidFill>
              <a:latin typeface="Cambria" panose="02040503050406030204" pitchFamily="18" charset="0"/>
              <a:ea typeface="Cambria" panose="02040503050406030204" pitchFamily="18" charset="0"/>
            </a:endParaRPr>
          </a:p>
        </p:txBody>
      </p:sp>
      <p:pic>
        <p:nvPicPr>
          <p:cNvPr id="15" name="Picture Placeholder 14"/>
          <p:cNvPicPr>
            <a:picLocks noGrp="1" noChangeAspect="1"/>
          </p:cNvPicPr>
          <p:nvPr>
            <p:ph type="pic" idx="1"/>
          </p:nvPr>
        </p:nvPicPr>
        <p:blipFill>
          <a:blip r:embed="rId2"/>
          <a:srcRect l="887" r="887"/>
          <a:stretch>
            <a:fillRect/>
          </a:stretch>
        </p:blipFill>
        <p:spPr>
          <a:xfrm>
            <a:off x="6865485" y="481013"/>
            <a:ext cx="3227387" cy="5886450"/>
          </a:xfrm>
          <a:prstGeom prst="rect">
            <a:avLst/>
          </a:prstGeom>
        </p:spPr>
      </p:pic>
    </p:spTree>
    <p:extLst>
      <p:ext uri="{BB962C8B-B14F-4D97-AF65-F5344CB8AC3E}">
        <p14:creationId xmlns:p14="http://schemas.microsoft.com/office/powerpoint/2010/main" val="340291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9AD-4EBC-47E5-8F5F-E478BB5A201F}"/>
              </a:ext>
            </a:extLst>
          </p:cNvPr>
          <p:cNvSpPr>
            <a:spLocks noGrp="1"/>
          </p:cNvSpPr>
          <p:nvPr>
            <p:ph type="title"/>
          </p:nvPr>
        </p:nvSpPr>
        <p:spPr/>
        <p:txBody>
          <a:bodyPr/>
          <a:lstStyle/>
          <a:p>
            <a:r>
              <a:rPr lang="en-GB">
                <a:solidFill>
                  <a:schemeClr val="bg1"/>
                </a:solidFill>
                <a:latin typeface="Cambria"/>
              </a:rPr>
              <a:t>CONCLUSION</a:t>
            </a:r>
          </a:p>
        </p:txBody>
      </p:sp>
      <p:sp>
        <p:nvSpPr>
          <p:cNvPr id="3" name="Content Placeholder 2">
            <a:extLst>
              <a:ext uri="{FF2B5EF4-FFF2-40B4-BE49-F238E27FC236}">
                <a16:creationId xmlns:a16="http://schemas.microsoft.com/office/drawing/2014/main" id="{B91BD08D-C4E5-464C-896C-341F8723026C}"/>
              </a:ext>
            </a:extLst>
          </p:cNvPr>
          <p:cNvSpPr>
            <a:spLocks noGrp="1"/>
          </p:cNvSpPr>
          <p:nvPr>
            <p:ph idx="1"/>
          </p:nvPr>
        </p:nvSpPr>
        <p:spPr>
          <a:xfrm>
            <a:off x="553376" y="2603500"/>
            <a:ext cx="11011394" cy="3416300"/>
          </a:xfrm>
        </p:spPr>
        <p:txBody>
          <a:bodyPr vert="horz" lIns="91440" tIns="45720" rIns="91440" bIns="45720" rtlCol="0" anchor="t">
            <a:normAutofit/>
          </a:bodyPr>
          <a:lstStyle/>
          <a:p>
            <a:pPr marL="0" indent="0" algn="just">
              <a:buNone/>
            </a:pPr>
            <a:r>
              <a:rPr lang="en-GB" dirty="0">
                <a:latin typeface="Cambria"/>
                <a:ea typeface="+mn-lt"/>
                <a:cs typeface="+mn-lt"/>
              </a:rPr>
              <a:t>             </a:t>
            </a:r>
            <a:r>
              <a:rPr lang="en-US" dirty="0">
                <a:latin typeface="Cambria"/>
                <a:ea typeface="+mn-lt"/>
                <a:cs typeface="+mn-lt"/>
              </a:rPr>
              <a:t> As the demand for the online shopping is increasing </a:t>
            </a:r>
            <a:r>
              <a:rPr lang="en-US" dirty="0" smtClean="0">
                <a:latin typeface="Cambria"/>
                <a:ea typeface="+mn-lt"/>
                <a:cs typeface="+mn-lt"/>
              </a:rPr>
              <a:t>the requirement </a:t>
            </a:r>
            <a:r>
              <a:rPr lang="en-US" dirty="0">
                <a:latin typeface="Cambria"/>
                <a:ea typeface="+mn-lt"/>
                <a:cs typeface="+mn-lt"/>
              </a:rPr>
              <a:t>of more secure, safe and reliable transaction is </a:t>
            </a:r>
            <a:r>
              <a:rPr lang="en-US" dirty="0" smtClean="0">
                <a:latin typeface="Cambria"/>
                <a:ea typeface="+mn-lt"/>
                <a:cs typeface="+mn-lt"/>
              </a:rPr>
              <a:t>of utmost </a:t>
            </a:r>
            <a:r>
              <a:rPr lang="en-US" dirty="0">
                <a:latin typeface="Cambria"/>
                <a:ea typeface="+mn-lt"/>
                <a:cs typeface="+mn-lt"/>
              </a:rPr>
              <a:t>demand. </a:t>
            </a:r>
            <a:r>
              <a:rPr lang="en-US" dirty="0" smtClean="0">
                <a:latin typeface="Cambria"/>
                <a:ea typeface="+mn-lt"/>
                <a:cs typeface="+mn-lt"/>
              </a:rPr>
              <a:t>Smart </a:t>
            </a:r>
            <a:r>
              <a:rPr lang="en-US" dirty="0">
                <a:latin typeface="Cambria"/>
                <a:ea typeface="+mn-lt"/>
                <a:cs typeface="+mn-lt"/>
              </a:rPr>
              <a:t>phones, that have become </a:t>
            </a:r>
            <a:r>
              <a:rPr lang="en-US" dirty="0" smtClean="0">
                <a:latin typeface="Cambria"/>
                <a:ea typeface="+mn-lt"/>
                <a:cs typeface="+mn-lt"/>
              </a:rPr>
              <a:t>an important </a:t>
            </a:r>
            <a:r>
              <a:rPr lang="en-US" dirty="0">
                <a:latin typeface="Cambria"/>
                <a:ea typeface="+mn-lt"/>
                <a:cs typeface="+mn-lt"/>
              </a:rPr>
              <a:t>part of today’s life, have reduced all the efforts that </a:t>
            </a:r>
            <a:r>
              <a:rPr lang="en-US" dirty="0" smtClean="0">
                <a:latin typeface="Cambria"/>
                <a:ea typeface="+mn-lt"/>
                <a:cs typeface="+mn-lt"/>
              </a:rPr>
              <a:t>are required </a:t>
            </a:r>
            <a:r>
              <a:rPr lang="en-US" dirty="0">
                <a:latin typeface="Cambria"/>
                <a:ea typeface="+mn-lt"/>
                <a:cs typeface="+mn-lt"/>
              </a:rPr>
              <a:t>for shopping. With camera feature in it, the user </a:t>
            </a:r>
            <a:r>
              <a:rPr lang="en-US" dirty="0" smtClean="0">
                <a:latin typeface="Cambria"/>
                <a:ea typeface="+mn-lt"/>
                <a:cs typeface="+mn-lt"/>
              </a:rPr>
              <a:t>can scan </a:t>
            </a:r>
            <a:r>
              <a:rPr lang="en-US" dirty="0">
                <a:latin typeface="Cambria"/>
                <a:ea typeface="+mn-lt"/>
                <a:cs typeface="+mn-lt"/>
              </a:rPr>
              <a:t>the barcode of the item to be purchased and then </a:t>
            </a:r>
            <a:r>
              <a:rPr lang="en-US" dirty="0" smtClean="0">
                <a:latin typeface="Cambria"/>
                <a:ea typeface="+mn-lt"/>
                <a:cs typeface="+mn-lt"/>
              </a:rPr>
              <a:t>directly add </a:t>
            </a:r>
            <a:r>
              <a:rPr lang="en-US" dirty="0">
                <a:latin typeface="Cambria"/>
                <a:ea typeface="+mn-lt"/>
                <a:cs typeface="+mn-lt"/>
              </a:rPr>
              <a:t>it into the cart. </a:t>
            </a:r>
            <a:endParaRPr lang="en-US" dirty="0" smtClean="0">
              <a:latin typeface="Cambria"/>
              <a:ea typeface="+mn-lt"/>
              <a:cs typeface="+mn-lt"/>
            </a:endParaRPr>
          </a:p>
          <a:p>
            <a:pPr marL="0" indent="0" algn="just">
              <a:buNone/>
            </a:pPr>
            <a:r>
              <a:rPr lang="en-US" dirty="0">
                <a:latin typeface="Cambria"/>
                <a:ea typeface="+mn-lt"/>
                <a:cs typeface="+mn-lt"/>
              </a:rPr>
              <a:t>	</a:t>
            </a:r>
            <a:r>
              <a:rPr lang="en-US" dirty="0" smtClean="0">
                <a:latin typeface="Cambria"/>
                <a:ea typeface="+mn-lt"/>
                <a:cs typeface="+mn-lt"/>
              </a:rPr>
              <a:t>There </a:t>
            </a:r>
            <a:r>
              <a:rPr lang="en-US" dirty="0">
                <a:latin typeface="Cambria"/>
                <a:ea typeface="+mn-lt"/>
                <a:cs typeface="+mn-lt"/>
              </a:rPr>
              <a:t>are two advantages of it: first no </a:t>
            </a:r>
            <a:r>
              <a:rPr lang="en-US" dirty="0" smtClean="0">
                <a:latin typeface="Cambria"/>
                <a:ea typeface="+mn-lt"/>
                <a:cs typeface="+mn-lt"/>
              </a:rPr>
              <a:t>need to </a:t>
            </a:r>
            <a:r>
              <a:rPr lang="en-US" dirty="0">
                <a:latin typeface="Cambria"/>
                <a:ea typeface="+mn-lt"/>
                <a:cs typeface="+mn-lt"/>
              </a:rPr>
              <a:t>stand in the queue for a long time in malls just for scanning </a:t>
            </a:r>
            <a:r>
              <a:rPr lang="en-US" dirty="0" smtClean="0">
                <a:latin typeface="Cambria"/>
                <a:ea typeface="+mn-lt"/>
                <a:cs typeface="+mn-lt"/>
              </a:rPr>
              <a:t>the item</a:t>
            </a:r>
            <a:r>
              <a:rPr lang="en-US" dirty="0">
                <a:latin typeface="Cambria"/>
                <a:ea typeface="+mn-lt"/>
                <a:cs typeface="+mn-lt"/>
              </a:rPr>
              <a:t>, second there will be no scope for the frauds that happen </a:t>
            </a:r>
            <a:r>
              <a:rPr lang="en-US" dirty="0" smtClean="0">
                <a:latin typeface="Cambria"/>
                <a:ea typeface="+mn-lt"/>
                <a:cs typeface="+mn-lt"/>
              </a:rPr>
              <a:t>in online </a:t>
            </a:r>
            <a:r>
              <a:rPr lang="en-US" dirty="0">
                <a:latin typeface="Cambria"/>
                <a:ea typeface="+mn-lt"/>
                <a:cs typeface="+mn-lt"/>
              </a:rPr>
              <a:t>shopping. The items so far purchased by the </a:t>
            </a:r>
            <a:r>
              <a:rPr lang="en-US" dirty="0" smtClean="0">
                <a:latin typeface="Cambria"/>
                <a:ea typeface="+mn-lt"/>
                <a:cs typeface="+mn-lt"/>
              </a:rPr>
              <a:t>customer will </a:t>
            </a:r>
            <a:r>
              <a:rPr lang="en-US" dirty="0">
                <a:latin typeface="Cambria"/>
                <a:ea typeface="+mn-lt"/>
                <a:cs typeface="+mn-lt"/>
              </a:rPr>
              <a:t>be maintained in the app that can be used by the customer </a:t>
            </a:r>
            <a:r>
              <a:rPr lang="en-US" dirty="0" smtClean="0">
                <a:latin typeface="Cambria"/>
                <a:ea typeface="+mn-lt"/>
                <a:cs typeface="+mn-lt"/>
              </a:rPr>
              <a:t>in the </a:t>
            </a:r>
            <a:r>
              <a:rPr lang="en-US" dirty="0">
                <a:latin typeface="Cambria"/>
                <a:ea typeface="+mn-lt"/>
                <a:cs typeface="+mn-lt"/>
              </a:rPr>
              <a:t>next purchase. The transactions that will take </a:t>
            </a:r>
            <a:r>
              <a:rPr lang="en-US" dirty="0" smtClean="0">
                <a:latin typeface="Cambria"/>
                <a:ea typeface="+mn-lt"/>
                <a:cs typeface="+mn-lt"/>
              </a:rPr>
              <a:t>place frequently </a:t>
            </a:r>
            <a:r>
              <a:rPr lang="en-US" dirty="0">
                <a:latin typeface="Cambria"/>
                <a:ea typeface="+mn-lt"/>
                <a:cs typeface="+mn-lt"/>
              </a:rPr>
              <a:t>with the shop’s database will be made secured. </a:t>
            </a:r>
            <a:r>
              <a:rPr lang="en-US" dirty="0" smtClean="0">
                <a:latin typeface="Cambria"/>
                <a:ea typeface="+mn-lt"/>
                <a:cs typeface="+mn-lt"/>
              </a:rPr>
              <a:t>This will </a:t>
            </a:r>
            <a:r>
              <a:rPr lang="en-US" dirty="0">
                <a:latin typeface="Cambria"/>
                <a:ea typeface="+mn-lt"/>
                <a:cs typeface="+mn-lt"/>
              </a:rPr>
              <a:t>ensure no modifications in the shop’s database either by </a:t>
            </a:r>
            <a:r>
              <a:rPr lang="en-US" dirty="0" smtClean="0">
                <a:latin typeface="Cambria"/>
                <a:ea typeface="+mn-lt"/>
                <a:cs typeface="+mn-lt"/>
              </a:rPr>
              <a:t>the customer </a:t>
            </a:r>
            <a:r>
              <a:rPr lang="en-US" dirty="0">
                <a:latin typeface="Cambria"/>
                <a:ea typeface="+mn-lt"/>
                <a:cs typeface="+mn-lt"/>
              </a:rPr>
              <a:t>or by any unauthorized user.</a:t>
            </a:r>
            <a:endParaRPr lang="en-US" dirty="0">
              <a:latin typeface="Cambria"/>
            </a:endParaRPr>
          </a:p>
        </p:txBody>
      </p:sp>
    </p:spTree>
    <p:extLst>
      <p:ext uri="{BB962C8B-B14F-4D97-AF65-F5344CB8AC3E}">
        <p14:creationId xmlns:p14="http://schemas.microsoft.com/office/powerpoint/2010/main" val="3055107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77CA3C-4478-43CE-86B0-8991A9C6812A}"/>
              </a:ext>
            </a:extLst>
          </p:cNvPr>
          <p:cNvSpPr>
            <a:spLocks noGrp="1"/>
          </p:cNvSpPr>
          <p:nvPr>
            <p:ph type="ctrTitle"/>
          </p:nvPr>
        </p:nvSpPr>
        <p:spPr>
          <a:xfrm>
            <a:off x="2238944" y="4054172"/>
            <a:ext cx="7534405" cy="1324170"/>
          </a:xfrm>
        </p:spPr>
        <p:txBody>
          <a:bodyPr vert="horz" lIns="91440" tIns="45720" rIns="91440" bIns="45720" rtlCol="0" anchor="b">
            <a:noAutofit/>
          </a:bodyPr>
          <a:lstStyle/>
          <a:p>
            <a:r>
              <a:rPr lang="en-GB" sz="2800" b="1" dirty="0">
                <a:latin typeface="Comic Sans MS"/>
                <a:cs typeface="Calibri Light"/>
              </a:rPr>
              <a:t>Guide Teacher  : Mrs. Nibedita Rout </a:t>
            </a:r>
            <a:br>
              <a:rPr lang="en-GB" sz="2800" b="1" dirty="0">
                <a:latin typeface="Comic Sans MS"/>
                <a:cs typeface="Calibri Light"/>
              </a:rPr>
            </a:br>
            <a:r>
              <a:rPr lang="en-GB" sz="2800" b="1" dirty="0">
                <a:latin typeface="Comic Sans MS"/>
                <a:cs typeface="Calibri Light"/>
              </a:rPr>
              <a:t>Student Name  : Purnendu Sahoo</a:t>
            </a:r>
            <a:br>
              <a:rPr lang="en-GB" sz="2800" b="1" dirty="0">
                <a:latin typeface="Comic Sans MS"/>
                <a:cs typeface="Calibri Light"/>
              </a:rPr>
            </a:br>
            <a:r>
              <a:rPr lang="en-GB" sz="2800" b="1" dirty="0">
                <a:latin typeface="Comic Sans MS"/>
                <a:cs typeface="Calibri Light"/>
              </a:rPr>
              <a:t>Regd.No        </a:t>
            </a:r>
            <a:r>
              <a:rPr lang="en-GB" sz="2800" b="1" dirty="0" smtClean="0">
                <a:latin typeface="Comic Sans MS"/>
                <a:cs typeface="Calibri Light"/>
              </a:rPr>
              <a:t> :</a:t>
            </a:r>
            <a:r>
              <a:rPr lang="en-GB" sz="2800" b="1" dirty="0">
                <a:latin typeface="Comic Sans MS"/>
                <a:cs typeface="Calibri Light"/>
              </a:rPr>
              <a:t>  1905106019</a:t>
            </a:r>
          </a:p>
        </p:txBody>
      </p:sp>
      <p:pic>
        <p:nvPicPr>
          <p:cNvPr id="2" name="Picture 2" descr="A close up of a logo&#10;&#10;Description automatically generated">
            <a:extLst>
              <a:ext uri="{FF2B5EF4-FFF2-40B4-BE49-F238E27FC236}">
                <a16:creationId xmlns:a16="http://schemas.microsoft.com/office/drawing/2014/main" id="{D660D940-413D-4538-9AE4-D4EB05747B98}"/>
              </a:ext>
            </a:extLst>
          </p:cNvPr>
          <p:cNvPicPr>
            <a:picLocks noChangeAspect="1"/>
          </p:cNvPicPr>
          <p:nvPr/>
        </p:nvPicPr>
        <p:blipFill>
          <a:blip r:embed="rId2"/>
          <a:stretch>
            <a:fillRect/>
          </a:stretch>
        </p:blipFill>
        <p:spPr>
          <a:xfrm>
            <a:off x="4300685" y="607496"/>
            <a:ext cx="1427968" cy="2000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0EA775C-203F-4D7C-9CCE-E398C89800D5}"/>
              </a:ext>
            </a:extLst>
          </p:cNvPr>
          <p:cNvSpPr txBox="1"/>
          <p:nvPr/>
        </p:nvSpPr>
        <p:spPr>
          <a:xfrm>
            <a:off x="862209" y="2875162"/>
            <a:ext cx="9564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Comic Sans MS"/>
              </a:rPr>
              <a:t>College of Engineering and Technology, Bhubaneswar</a:t>
            </a:r>
          </a:p>
        </p:txBody>
      </p:sp>
      <p:sp>
        <p:nvSpPr>
          <p:cNvPr id="4" name="TextBox 3">
            <a:extLst>
              <a:ext uri="{FF2B5EF4-FFF2-40B4-BE49-F238E27FC236}">
                <a16:creationId xmlns:a16="http://schemas.microsoft.com/office/drawing/2014/main" id="{C50BE8A8-6B74-43B1-976D-513831FE0F1F}"/>
              </a:ext>
            </a:extLst>
          </p:cNvPr>
          <p:cNvSpPr txBox="1"/>
          <p:nvPr/>
        </p:nvSpPr>
        <p:spPr>
          <a:xfrm>
            <a:off x="3643069" y="34300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Comic Sans MS"/>
              </a:rPr>
              <a:t>Branch : CSA</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3E7891-4965-4AED-8103-D953041BD920}"/>
              </a:ext>
            </a:extLst>
          </p:cNvPr>
          <p:cNvSpPr txBox="1"/>
          <p:nvPr/>
        </p:nvSpPr>
        <p:spPr>
          <a:xfrm>
            <a:off x="3868456" y="2709797"/>
            <a:ext cx="44550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0">
                <a:solidFill>
                  <a:schemeClr val="bg1"/>
                </a:solidFill>
                <a:latin typeface="Cambria"/>
              </a:rPr>
              <a:t>THANK YOU </a:t>
            </a:r>
          </a:p>
        </p:txBody>
      </p:sp>
    </p:spTree>
    <p:extLst>
      <p:ext uri="{BB962C8B-B14F-4D97-AF65-F5344CB8AC3E}">
        <p14:creationId xmlns:p14="http://schemas.microsoft.com/office/powerpoint/2010/main" val="99803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2EC7-53C6-4F9E-8BAA-522FC3EAABCD}"/>
              </a:ext>
            </a:extLst>
          </p:cNvPr>
          <p:cNvSpPr>
            <a:spLocks noGrp="1"/>
          </p:cNvSpPr>
          <p:nvPr>
            <p:ph type="title"/>
          </p:nvPr>
        </p:nvSpPr>
        <p:spPr>
          <a:xfrm>
            <a:off x="1885639" y="2761151"/>
            <a:ext cx="2837464" cy="1062537"/>
          </a:xfrm>
        </p:spPr>
        <p:txBody>
          <a:bodyPr/>
          <a:lstStyle/>
          <a:p>
            <a:r>
              <a:rPr lang="en-GB" b="1" dirty="0">
                <a:latin typeface="Calisto MT" panose="02040603050505030304" pitchFamily="18" charset="0"/>
              </a:rPr>
              <a:t>CONTENT</a:t>
            </a:r>
          </a:p>
        </p:txBody>
      </p:sp>
      <p:sp>
        <p:nvSpPr>
          <p:cNvPr id="3" name="Content Placeholder 2">
            <a:extLst>
              <a:ext uri="{FF2B5EF4-FFF2-40B4-BE49-F238E27FC236}">
                <a16:creationId xmlns:a16="http://schemas.microsoft.com/office/drawing/2014/main" id="{93FD05B7-123E-4D81-A349-1DACA77A94BB}"/>
              </a:ext>
            </a:extLst>
          </p:cNvPr>
          <p:cNvSpPr>
            <a:spLocks noGrp="1"/>
          </p:cNvSpPr>
          <p:nvPr>
            <p:ph type="body" idx="1"/>
          </p:nvPr>
        </p:nvSpPr>
        <p:spPr>
          <a:xfrm>
            <a:off x="6980463" y="1257300"/>
            <a:ext cx="4862611" cy="4335236"/>
          </a:xfrm>
        </p:spPr>
        <p:txBody>
          <a:bodyPr>
            <a:normAutofit/>
          </a:bodyPr>
          <a:lstStyle/>
          <a:p>
            <a:pPr marL="342900" indent="-342900">
              <a:buFont typeface="Wingdings" charset="2"/>
              <a:buChar char="q"/>
            </a:pPr>
            <a:r>
              <a:rPr lang="en-GB" sz="2400" b="1" dirty="0">
                <a:solidFill>
                  <a:schemeClr val="accent1">
                    <a:lumMod val="75000"/>
                  </a:schemeClr>
                </a:solidFill>
                <a:latin typeface="Cambria"/>
              </a:rPr>
              <a:t>Introduction</a:t>
            </a:r>
            <a:endParaRPr lang="en-US" b="1" dirty="0">
              <a:solidFill>
                <a:schemeClr val="accent1">
                  <a:lumMod val="75000"/>
                </a:schemeClr>
              </a:solidFill>
            </a:endParaRPr>
          </a:p>
          <a:p>
            <a:pPr marL="342900" indent="-342900">
              <a:buFont typeface="Wingdings" charset="2"/>
              <a:buChar char="q"/>
            </a:pPr>
            <a:r>
              <a:rPr lang="en-GB" sz="2400" b="1" dirty="0">
                <a:solidFill>
                  <a:schemeClr val="accent1">
                    <a:lumMod val="75000"/>
                  </a:schemeClr>
                </a:solidFill>
                <a:latin typeface="Cambria"/>
              </a:rPr>
              <a:t>Aim of </a:t>
            </a:r>
            <a:r>
              <a:rPr lang="en-GB" sz="2400" b="1" dirty="0" smtClean="0">
                <a:solidFill>
                  <a:schemeClr val="accent1">
                    <a:lumMod val="75000"/>
                  </a:schemeClr>
                </a:solidFill>
                <a:latin typeface="Cambria"/>
              </a:rPr>
              <a:t>project</a:t>
            </a:r>
          </a:p>
          <a:p>
            <a:pPr marL="342900" indent="-342900">
              <a:buFont typeface="Wingdings" charset="2"/>
              <a:buChar char="q"/>
            </a:pPr>
            <a:r>
              <a:rPr lang="en-GB" sz="2400" b="1" dirty="0" smtClean="0">
                <a:solidFill>
                  <a:schemeClr val="accent1">
                    <a:lumMod val="75000"/>
                  </a:schemeClr>
                </a:solidFill>
                <a:latin typeface="Cambria"/>
              </a:rPr>
              <a:t>FLOW DIAGRAM</a:t>
            </a:r>
            <a:endParaRPr lang="en-GB" sz="2400" b="1" dirty="0">
              <a:solidFill>
                <a:schemeClr val="accent1">
                  <a:lumMod val="75000"/>
                </a:schemeClr>
              </a:solidFill>
              <a:latin typeface="Cambria"/>
            </a:endParaRPr>
          </a:p>
          <a:p>
            <a:pPr marL="342900" indent="-342900">
              <a:buFont typeface="Wingdings" charset="2"/>
              <a:buChar char="q"/>
            </a:pPr>
            <a:r>
              <a:rPr lang="en-GB" sz="2400" b="1" dirty="0">
                <a:solidFill>
                  <a:schemeClr val="accent1">
                    <a:lumMod val="75000"/>
                  </a:schemeClr>
                </a:solidFill>
                <a:latin typeface="Cambria"/>
              </a:rPr>
              <a:t>Technology used</a:t>
            </a:r>
          </a:p>
          <a:p>
            <a:pPr marL="342900" indent="-342900">
              <a:buFont typeface="Wingdings" charset="2"/>
              <a:buChar char="q"/>
            </a:pPr>
            <a:r>
              <a:rPr lang="en-GB" sz="2400" b="1" dirty="0">
                <a:solidFill>
                  <a:schemeClr val="accent1">
                    <a:lumMod val="75000"/>
                  </a:schemeClr>
                </a:solidFill>
                <a:latin typeface="Cambria"/>
              </a:rPr>
              <a:t>Proposed </a:t>
            </a:r>
            <a:r>
              <a:rPr lang="en-GB" sz="2400" b="1" dirty="0" smtClean="0">
                <a:solidFill>
                  <a:schemeClr val="accent1">
                    <a:lumMod val="75000"/>
                  </a:schemeClr>
                </a:solidFill>
                <a:latin typeface="Cambria"/>
              </a:rPr>
              <a:t>work</a:t>
            </a:r>
          </a:p>
          <a:p>
            <a:pPr marL="342900" indent="-342900">
              <a:buFont typeface="Wingdings" charset="2"/>
              <a:buChar char="q"/>
            </a:pPr>
            <a:r>
              <a:rPr lang="en-GB" sz="2400" b="1" dirty="0" smtClean="0">
                <a:solidFill>
                  <a:schemeClr val="accent1">
                    <a:lumMod val="75000"/>
                  </a:schemeClr>
                </a:solidFill>
                <a:latin typeface="Cambria"/>
              </a:rPr>
              <a:t>Functionality</a:t>
            </a:r>
          </a:p>
          <a:p>
            <a:pPr marL="342900" indent="-342900">
              <a:buFont typeface="Wingdings" charset="2"/>
              <a:buChar char="q"/>
            </a:pPr>
            <a:r>
              <a:rPr lang="en-GB" sz="2400" b="1" dirty="0" smtClean="0">
                <a:solidFill>
                  <a:schemeClr val="accent1">
                    <a:lumMod val="75000"/>
                  </a:schemeClr>
                </a:solidFill>
                <a:latin typeface="Cambria"/>
              </a:rPr>
              <a:t>conclusion</a:t>
            </a:r>
            <a:endParaRPr lang="en-GB" sz="2400" b="1" dirty="0">
              <a:solidFill>
                <a:schemeClr val="accent1">
                  <a:lumMod val="75000"/>
                </a:schemeClr>
              </a:solidFill>
              <a:latin typeface="Cambria"/>
            </a:endParaRPr>
          </a:p>
        </p:txBody>
      </p:sp>
    </p:spTree>
    <p:extLst>
      <p:ext uri="{BB962C8B-B14F-4D97-AF65-F5344CB8AC3E}">
        <p14:creationId xmlns:p14="http://schemas.microsoft.com/office/powerpoint/2010/main" val="35568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B512-22E8-4674-B260-0DE34FCF4A17}"/>
              </a:ext>
            </a:extLst>
          </p:cNvPr>
          <p:cNvSpPr>
            <a:spLocks noGrp="1"/>
          </p:cNvSpPr>
          <p:nvPr>
            <p:ph type="title"/>
          </p:nvPr>
        </p:nvSpPr>
        <p:spPr/>
        <p:txBody>
          <a:bodyPr/>
          <a:lstStyle/>
          <a:p>
            <a:r>
              <a:rPr lang="en-GB">
                <a:latin typeface="Cambria"/>
                <a:ea typeface="Cambria"/>
                <a:cs typeface="Arial"/>
              </a:rPr>
              <a:t>INTRODUCTION</a:t>
            </a:r>
          </a:p>
        </p:txBody>
      </p:sp>
      <p:sp>
        <p:nvSpPr>
          <p:cNvPr id="3" name="Content Placeholder 2">
            <a:extLst>
              <a:ext uri="{FF2B5EF4-FFF2-40B4-BE49-F238E27FC236}">
                <a16:creationId xmlns:a16="http://schemas.microsoft.com/office/drawing/2014/main" id="{288F8AB1-7CA5-45D6-8D2F-C0C53BFBAB90}"/>
              </a:ext>
            </a:extLst>
          </p:cNvPr>
          <p:cNvSpPr>
            <a:spLocks noGrp="1"/>
          </p:cNvSpPr>
          <p:nvPr>
            <p:ph idx="1"/>
          </p:nvPr>
        </p:nvSpPr>
        <p:spPr>
          <a:xfrm>
            <a:off x="1225139" y="2804026"/>
            <a:ext cx="8585028" cy="3957721"/>
          </a:xfrm>
        </p:spPr>
        <p:txBody>
          <a:bodyPr vert="horz" lIns="91440" tIns="45720" rIns="91440" bIns="45720" rtlCol="0" anchor="t">
            <a:normAutofit/>
          </a:bodyPr>
          <a:lstStyle/>
          <a:p>
            <a:r>
              <a:rPr lang="en-GB" sz="2000" dirty="0">
                <a:latin typeface="Cambria"/>
                <a:ea typeface="+mn-lt"/>
                <a:cs typeface="+mn-lt"/>
              </a:rPr>
              <a:t>Shopping is an activity in which a customer browses the available goods or services presented by one or more retailers with the potential intent to purchase a suitable selection of them.</a:t>
            </a:r>
          </a:p>
          <a:p>
            <a:r>
              <a:rPr lang="en-GB" sz="2000" dirty="0" smtClean="0">
                <a:latin typeface="Cambria"/>
                <a:ea typeface="+mn-lt"/>
                <a:cs typeface="+mn-lt"/>
              </a:rPr>
              <a:t>Although Traditional </a:t>
            </a:r>
            <a:r>
              <a:rPr lang="en-GB" sz="2000" dirty="0">
                <a:latin typeface="Cambria"/>
                <a:ea typeface="+mn-lt"/>
                <a:cs typeface="+mn-lt"/>
              </a:rPr>
              <a:t>shopping is a tedious and time consuming </a:t>
            </a:r>
            <a:r>
              <a:rPr lang="en-GB" sz="2000" dirty="0" smtClean="0">
                <a:latin typeface="Cambria"/>
                <a:ea typeface="+mn-lt"/>
                <a:cs typeface="+mn-lt"/>
              </a:rPr>
              <a:t>job, but still </a:t>
            </a:r>
            <a:r>
              <a:rPr lang="en-GB" sz="2000" dirty="0">
                <a:latin typeface="Cambria"/>
                <a:ea typeface="+mn-lt"/>
                <a:cs typeface="+mn-lt"/>
              </a:rPr>
              <a:t>some difference in actually going to shops, and </a:t>
            </a:r>
            <a:r>
              <a:rPr lang="en-GB" sz="2000" dirty="0" smtClean="0">
                <a:latin typeface="Cambria"/>
                <a:ea typeface="+mn-lt"/>
                <a:cs typeface="+mn-lt"/>
              </a:rPr>
              <a:t>buy a product.</a:t>
            </a:r>
            <a:endParaRPr lang="en-GB" dirty="0"/>
          </a:p>
          <a:p>
            <a:r>
              <a:rPr lang="en-GB" sz="2000" dirty="0">
                <a:latin typeface="Cambria"/>
                <a:ea typeface="+mn-lt"/>
                <a:cs typeface="+mn-lt"/>
              </a:rPr>
              <a:t>Customers also feel wary to carry out online purchases due to fear of less </a:t>
            </a:r>
            <a:r>
              <a:rPr lang="en-GB" sz="2000" dirty="0" smtClean="0">
                <a:latin typeface="Cambria"/>
                <a:ea typeface="+mn-lt"/>
                <a:cs typeface="+mn-lt"/>
              </a:rPr>
              <a:t>product quality.</a:t>
            </a:r>
            <a:endParaRPr lang="en-GB" sz="2000" dirty="0">
              <a:latin typeface="Cambria"/>
            </a:endParaRPr>
          </a:p>
        </p:txBody>
      </p:sp>
    </p:spTree>
    <p:extLst>
      <p:ext uri="{BB962C8B-B14F-4D97-AF65-F5344CB8AC3E}">
        <p14:creationId xmlns:p14="http://schemas.microsoft.com/office/powerpoint/2010/main" val="562783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34FC-2112-499A-BF21-6C9BE45C096D}"/>
              </a:ext>
            </a:extLst>
          </p:cNvPr>
          <p:cNvSpPr>
            <a:spLocks noGrp="1"/>
          </p:cNvSpPr>
          <p:nvPr>
            <p:ph type="title"/>
          </p:nvPr>
        </p:nvSpPr>
        <p:spPr/>
        <p:txBody>
          <a:bodyPr/>
          <a:lstStyle/>
          <a:p>
            <a:r>
              <a:rPr lang="en-GB">
                <a:latin typeface="Cambria"/>
              </a:rPr>
              <a:t>AIM OF PROJECT</a:t>
            </a:r>
          </a:p>
        </p:txBody>
      </p:sp>
      <p:sp>
        <p:nvSpPr>
          <p:cNvPr id="3" name="Content Placeholder 2">
            <a:extLst>
              <a:ext uri="{FF2B5EF4-FFF2-40B4-BE49-F238E27FC236}">
                <a16:creationId xmlns:a16="http://schemas.microsoft.com/office/drawing/2014/main" id="{5133AAC8-769E-431C-A49E-0EB52DF82169}"/>
              </a:ext>
            </a:extLst>
          </p:cNvPr>
          <p:cNvSpPr>
            <a:spLocks noGrp="1"/>
          </p:cNvSpPr>
          <p:nvPr>
            <p:ph idx="1"/>
          </p:nvPr>
        </p:nvSpPr>
        <p:spPr/>
        <p:txBody>
          <a:bodyPr vert="horz" lIns="91440" tIns="45720" rIns="91440" bIns="45720" rtlCol="0" anchor="t">
            <a:normAutofit/>
          </a:bodyPr>
          <a:lstStyle/>
          <a:p>
            <a:r>
              <a:rPr lang="en-GB" sz="2000" dirty="0" smtClean="0">
                <a:latin typeface="Cambria"/>
                <a:ea typeface="+mn-lt"/>
                <a:cs typeface="+mn-lt"/>
              </a:rPr>
              <a:t>The customer himself can scan the barcode using his mobile while making purchases, retrieve essential details of all products from the shop's database and generate bills himself.</a:t>
            </a:r>
          </a:p>
          <a:p>
            <a:r>
              <a:rPr lang="en-GB" sz="2000" dirty="0" smtClean="0">
                <a:latin typeface="Cambria"/>
                <a:ea typeface="+mn-lt"/>
                <a:cs typeface="+mn-lt"/>
              </a:rPr>
              <a:t>This </a:t>
            </a:r>
            <a:r>
              <a:rPr lang="en-GB" sz="2000" dirty="0">
                <a:latin typeface="Cambria"/>
                <a:ea typeface="+mn-lt"/>
                <a:cs typeface="+mn-lt"/>
              </a:rPr>
              <a:t>bill can be sent to the cashier’s computer using web service. Thus the user can make quick payment at the counter and leave the shop early</a:t>
            </a:r>
            <a:r>
              <a:rPr lang="en-GB" sz="2000" dirty="0" smtClean="0">
                <a:latin typeface="Cambria"/>
                <a:ea typeface="+mn-lt"/>
                <a:cs typeface="+mn-lt"/>
              </a:rPr>
              <a:t>.</a:t>
            </a:r>
            <a:endParaRPr lang="en-GB" sz="2000" dirty="0">
              <a:latin typeface="Cambria"/>
            </a:endParaRPr>
          </a:p>
        </p:txBody>
      </p:sp>
    </p:spTree>
    <p:extLst>
      <p:ext uri="{BB962C8B-B14F-4D97-AF65-F5344CB8AC3E}">
        <p14:creationId xmlns:p14="http://schemas.microsoft.com/office/powerpoint/2010/main" val="127524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oup of people posing for the camera&#10;&#10;Description automatically generated">
            <a:extLst>
              <a:ext uri="{FF2B5EF4-FFF2-40B4-BE49-F238E27FC236}">
                <a16:creationId xmlns:a16="http://schemas.microsoft.com/office/drawing/2014/main" id="{8258EA41-1DAD-413B-B430-3759B5E3FD42}"/>
              </a:ext>
            </a:extLst>
          </p:cNvPr>
          <p:cNvPicPr>
            <a:picLocks noChangeAspect="1"/>
          </p:cNvPicPr>
          <p:nvPr/>
        </p:nvPicPr>
        <p:blipFill>
          <a:blip r:embed="rId2"/>
          <a:stretch>
            <a:fillRect/>
          </a:stretch>
        </p:blipFill>
        <p:spPr>
          <a:xfrm>
            <a:off x="578224" y="1593922"/>
            <a:ext cx="5328075" cy="2178236"/>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C3EC030A-4E15-496F-AE3A-8644503B7A51}"/>
              </a:ext>
            </a:extLst>
          </p:cNvPr>
          <p:cNvPicPr>
            <a:picLocks noChangeAspect="1"/>
          </p:cNvPicPr>
          <p:nvPr/>
        </p:nvPicPr>
        <p:blipFill>
          <a:blip r:embed="rId3"/>
          <a:stretch>
            <a:fillRect/>
          </a:stretch>
        </p:blipFill>
        <p:spPr>
          <a:xfrm>
            <a:off x="6433221" y="1597094"/>
            <a:ext cx="4872316" cy="2173430"/>
          </a:xfrm>
          <a:prstGeom prst="rect">
            <a:avLst/>
          </a:prstGeom>
        </p:spPr>
      </p:pic>
      <p:sp>
        <p:nvSpPr>
          <p:cNvPr id="2" name="TextBox 1">
            <a:extLst>
              <a:ext uri="{FF2B5EF4-FFF2-40B4-BE49-F238E27FC236}">
                <a16:creationId xmlns:a16="http://schemas.microsoft.com/office/drawing/2014/main" id="{91B40ED4-E136-411A-B441-1655E75D5C89}"/>
              </a:ext>
            </a:extLst>
          </p:cNvPr>
          <p:cNvSpPr txBox="1"/>
          <p:nvPr/>
        </p:nvSpPr>
        <p:spPr>
          <a:xfrm>
            <a:off x="583532" y="4062664"/>
            <a:ext cx="5392345" cy="7279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chemeClr val="bg1"/>
                </a:solidFill>
                <a:latin typeface="Cambria"/>
              </a:rPr>
              <a:t>(Satisfaction But Time taking. Here we have to wait for payment)</a:t>
            </a:r>
            <a:endParaRPr lang="en-GB" sz="2000">
              <a:solidFill>
                <a:schemeClr val="bg1"/>
              </a:solidFill>
            </a:endParaRPr>
          </a:p>
        </p:txBody>
      </p:sp>
      <p:sp>
        <p:nvSpPr>
          <p:cNvPr id="3" name="TextBox 2">
            <a:extLst>
              <a:ext uri="{FF2B5EF4-FFF2-40B4-BE49-F238E27FC236}">
                <a16:creationId xmlns:a16="http://schemas.microsoft.com/office/drawing/2014/main" id="{526BBFF7-C1BE-4DF1-BE9E-32A57D367256}"/>
              </a:ext>
            </a:extLst>
          </p:cNvPr>
          <p:cNvSpPr txBox="1"/>
          <p:nvPr/>
        </p:nvSpPr>
        <p:spPr>
          <a:xfrm>
            <a:off x="6483263" y="4059367"/>
            <a:ext cx="48198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chemeClr val="bg1"/>
                </a:solidFill>
                <a:latin typeface="Cambria"/>
              </a:rPr>
              <a:t>(Satisfaction with </a:t>
            </a:r>
            <a:r>
              <a:rPr lang="en-GB" sz="2000" dirty="0" smtClean="0">
                <a:solidFill>
                  <a:schemeClr val="bg1"/>
                </a:solidFill>
                <a:latin typeface="Cambria"/>
              </a:rPr>
              <a:t>quick payment. </a:t>
            </a:r>
            <a:r>
              <a:rPr lang="en-GB" sz="2000" dirty="0">
                <a:solidFill>
                  <a:schemeClr val="bg1"/>
                </a:solidFill>
                <a:latin typeface="Cambria"/>
              </a:rPr>
              <a:t>Here we haven't to wait for payment)​</a:t>
            </a:r>
            <a:endParaRPr lang="en-GB" sz="2000" dirty="0">
              <a:solidFill>
                <a:schemeClr val="bg1"/>
              </a:solidFill>
            </a:endParaRPr>
          </a:p>
        </p:txBody>
      </p:sp>
    </p:spTree>
    <p:extLst>
      <p:ext uri="{BB962C8B-B14F-4D97-AF65-F5344CB8AC3E}">
        <p14:creationId xmlns:p14="http://schemas.microsoft.com/office/powerpoint/2010/main" val="510656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A1E4-2C09-4D6F-9336-126E1E112CFA}"/>
              </a:ext>
            </a:extLst>
          </p:cNvPr>
          <p:cNvSpPr txBox="1"/>
          <p:nvPr/>
        </p:nvSpPr>
        <p:spPr>
          <a:xfrm>
            <a:off x="194153" y="58455"/>
            <a:ext cx="39018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smtClean="0">
                <a:solidFill>
                  <a:schemeClr val="accent1"/>
                </a:solidFill>
                <a:latin typeface="Cambria"/>
              </a:rPr>
              <a:t>FLOW DIAGRAM</a:t>
            </a:r>
            <a:endParaRPr lang="en-GB" sz="3600" dirty="0">
              <a:solidFill>
                <a:schemeClr val="accent1"/>
              </a:solidFill>
              <a:latin typeface="Cambria"/>
            </a:endParaRPr>
          </a:p>
        </p:txBody>
      </p:sp>
      <p:pic>
        <p:nvPicPr>
          <p:cNvPr id="5" name="Picture 4"/>
          <p:cNvPicPr>
            <a:picLocks noChangeAspect="1"/>
          </p:cNvPicPr>
          <p:nvPr/>
        </p:nvPicPr>
        <p:blipFill>
          <a:blip r:embed="rId2"/>
          <a:stretch>
            <a:fillRect/>
          </a:stretch>
        </p:blipFill>
        <p:spPr>
          <a:xfrm>
            <a:off x="710293" y="704786"/>
            <a:ext cx="9699171" cy="6067592"/>
          </a:xfrm>
          <a:prstGeom prst="rect">
            <a:avLst/>
          </a:prstGeom>
        </p:spPr>
      </p:pic>
    </p:spTree>
    <p:extLst>
      <p:ext uri="{BB962C8B-B14F-4D97-AF65-F5344CB8AC3E}">
        <p14:creationId xmlns:p14="http://schemas.microsoft.com/office/powerpoint/2010/main" val="2158886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682C-305E-4248-B4E8-12560551FDBE}"/>
              </a:ext>
            </a:extLst>
          </p:cNvPr>
          <p:cNvSpPr>
            <a:spLocks noGrp="1"/>
          </p:cNvSpPr>
          <p:nvPr>
            <p:ph type="title"/>
          </p:nvPr>
        </p:nvSpPr>
        <p:spPr/>
        <p:txBody>
          <a:bodyPr/>
          <a:lstStyle/>
          <a:p>
            <a:r>
              <a:rPr lang="en-GB" cap="all" dirty="0">
                <a:solidFill>
                  <a:schemeClr val="bg1"/>
                </a:solidFill>
                <a:latin typeface="Cambria"/>
              </a:rPr>
              <a:t>TECHNOLOGY USED</a:t>
            </a:r>
            <a:endParaRPr lang="en-GB" dirty="0">
              <a:solidFill>
                <a:schemeClr val="bg1"/>
              </a:solidFill>
              <a:latin typeface="Cambria"/>
              <a:ea typeface="+mj-lt"/>
              <a:cs typeface="+mj-lt"/>
            </a:endParaRPr>
          </a:p>
        </p:txBody>
      </p:sp>
      <p:sp>
        <p:nvSpPr>
          <p:cNvPr id="4" name="Content Placeholder 3"/>
          <p:cNvSpPr>
            <a:spLocks noGrp="1"/>
          </p:cNvSpPr>
          <p:nvPr>
            <p:ph sz="half" idx="1"/>
          </p:nvPr>
        </p:nvSpPr>
        <p:spPr>
          <a:xfrm>
            <a:off x="1154954" y="2373746"/>
            <a:ext cx="4825158" cy="3971636"/>
          </a:xfrm>
        </p:spPr>
        <p:txBody>
          <a:bodyPr>
            <a:normAutofit/>
          </a:bodyPr>
          <a:lstStyle/>
          <a:p>
            <a:pPr marL="0" indent="0">
              <a:buNone/>
            </a:pPr>
            <a:r>
              <a:rPr lang="en-US" sz="2200" b="1" dirty="0" smtClean="0">
                <a:solidFill>
                  <a:schemeClr val="accent1"/>
                </a:solidFill>
                <a:latin typeface="Cambria" panose="02040503050406030204" pitchFamily="18" charset="0"/>
                <a:ea typeface="Cambria" panose="02040503050406030204" pitchFamily="18" charset="0"/>
              </a:rPr>
              <a:t>Software</a:t>
            </a:r>
            <a:endParaRPr lang="en-US" sz="2200" b="1" dirty="0">
              <a:solidFill>
                <a:schemeClr val="accent1"/>
              </a:solidFill>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	</a:t>
            </a:r>
            <a:r>
              <a:rPr lang="en-US" sz="2000" dirty="0" smtClean="0">
                <a:solidFill>
                  <a:schemeClr val="accent3">
                    <a:lumMod val="75000"/>
                  </a:schemeClr>
                </a:solidFill>
                <a:latin typeface="Cambria" panose="02040503050406030204" pitchFamily="18" charset="0"/>
                <a:ea typeface="Cambria" panose="02040503050406030204" pitchFamily="18" charset="0"/>
              </a:rPr>
              <a:t>Frontend</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Android Development Tool</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XML</a:t>
            </a:r>
          </a:p>
          <a:p>
            <a:pPr marL="457200" lvl="1" indent="0">
              <a:buNone/>
            </a:pPr>
            <a:r>
              <a:rPr lang="en-US" sz="2000" dirty="0" smtClean="0">
                <a:solidFill>
                  <a:schemeClr val="accent3">
                    <a:lumMod val="75000"/>
                  </a:schemeClr>
                </a:solidFill>
                <a:latin typeface="Cambria" panose="02040503050406030204" pitchFamily="18" charset="0"/>
                <a:ea typeface="Cambria" panose="02040503050406030204" pitchFamily="18" charset="0"/>
              </a:rPr>
              <a:t>Backend</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Java</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Firebase</a:t>
            </a:r>
          </a:p>
          <a:p>
            <a:pPr marL="457200" lvl="1" indent="0">
              <a:buNone/>
            </a:pPr>
            <a:r>
              <a:rPr lang="en-US" sz="2000" dirty="0" smtClean="0">
                <a:solidFill>
                  <a:schemeClr val="accent3">
                    <a:lumMod val="75000"/>
                  </a:schemeClr>
                </a:solidFill>
                <a:latin typeface="Cambria" panose="02040503050406030204" pitchFamily="18" charset="0"/>
                <a:ea typeface="Cambria" panose="02040503050406030204" pitchFamily="18" charset="0"/>
              </a:rPr>
              <a:t>IDE</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Android Studio</a:t>
            </a:r>
            <a:endParaRPr lang="en-US" sz="1600" dirty="0">
              <a:latin typeface="Cambria" panose="02040503050406030204" pitchFamily="18" charset="0"/>
              <a:ea typeface="Cambria" panose="02040503050406030204" pitchFamily="18" charset="0"/>
            </a:endParaRPr>
          </a:p>
        </p:txBody>
      </p:sp>
      <p:sp>
        <p:nvSpPr>
          <p:cNvPr id="5" name="Content Placeholder 4"/>
          <p:cNvSpPr>
            <a:spLocks noGrp="1"/>
          </p:cNvSpPr>
          <p:nvPr>
            <p:ph sz="half" idx="2"/>
          </p:nvPr>
        </p:nvSpPr>
        <p:spPr>
          <a:xfrm>
            <a:off x="6208712" y="2373746"/>
            <a:ext cx="4825159" cy="3971636"/>
          </a:xfrm>
        </p:spPr>
        <p:txBody>
          <a:bodyPr>
            <a:normAutofit/>
          </a:bodyPr>
          <a:lstStyle/>
          <a:p>
            <a:pPr marL="0" indent="0">
              <a:buNone/>
            </a:pPr>
            <a:r>
              <a:rPr lang="en-US" sz="2400" b="1" dirty="0" smtClean="0">
                <a:solidFill>
                  <a:schemeClr val="accent2">
                    <a:lumMod val="75000"/>
                  </a:schemeClr>
                </a:solidFill>
                <a:latin typeface="Cambria" panose="02040503050406030204" pitchFamily="18" charset="0"/>
                <a:ea typeface="Cambria" panose="02040503050406030204" pitchFamily="18" charset="0"/>
              </a:rPr>
              <a:t>Hardware</a:t>
            </a:r>
            <a:endParaRPr lang="en-US" sz="2400" b="1"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	</a:t>
            </a:r>
            <a:r>
              <a:rPr lang="en-US" sz="2000" dirty="0">
                <a:solidFill>
                  <a:schemeClr val="accent3">
                    <a:lumMod val="75000"/>
                  </a:schemeClr>
                </a:solidFill>
                <a:latin typeface="Cambria" panose="02040503050406030204" pitchFamily="18" charset="0"/>
                <a:ea typeface="Cambria" panose="02040503050406030204" pitchFamily="18" charset="0"/>
              </a:rPr>
              <a:t>Developing Environment</a:t>
            </a:r>
          </a:p>
          <a:p>
            <a:pPr marL="1085850" lvl="2">
              <a:buFont typeface="Wingdings" panose="05000000000000000000" pitchFamily="2" charset="2"/>
              <a:buChar char="Ø"/>
            </a:pPr>
            <a:r>
              <a:rPr lang="en-US" sz="1600" dirty="0">
                <a:latin typeface="Cambria" panose="02040503050406030204" pitchFamily="18" charset="0"/>
                <a:ea typeface="Cambria" panose="02040503050406030204" pitchFamily="18" charset="0"/>
              </a:rPr>
              <a:t>Intel i5 8</a:t>
            </a:r>
            <a:r>
              <a:rPr lang="en-US" sz="1600" baseline="30000" dirty="0">
                <a:latin typeface="Cambria" panose="02040503050406030204" pitchFamily="18" charset="0"/>
                <a:ea typeface="Cambria" panose="02040503050406030204" pitchFamily="18" charset="0"/>
              </a:rPr>
              <a:t>th</a:t>
            </a:r>
            <a:r>
              <a:rPr lang="en-US" sz="1600" dirty="0">
                <a:latin typeface="Cambria" panose="02040503050406030204" pitchFamily="18" charset="0"/>
                <a:ea typeface="Cambria" panose="02040503050406030204" pitchFamily="18" charset="0"/>
              </a:rPr>
              <a:t> generation</a:t>
            </a:r>
          </a:p>
          <a:p>
            <a:pPr marL="1085850" lvl="2">
              <a:buFont typeface="Wingdings" panose="05000000000000000000" pitchFamily="2" charset="2"/>
              <a:buChar char="Ø"/>
            </a:pPr>
            <a:r>
              <a:rPr lang="en-US" sz="1600" dirty="0">
                <a:latin typeface="Cambria" panose="02040503050406030204" pitchFamily="18" charset="0"/>
                <a:ea typeface="Cambria" panose="02040503050406030204" pitchFamily="18" charset="0"/>
              </a:rPr>
              <a:t>windows 10</a:t>
            </a:r>
          </a:p>
          <a:p>
            <a:pPr marL="1085850" lvl="2">
              <a:buFont typeface="Wingdings" panose="05000000000000000000" pitchFamily="2" charset="2"/>
              <a:buChar char="Ø"/>
            </a:pPr>
            <a:r>
              <a:rPr lang="en-US" sz="1600" dirty="0">
                <a:latin typeface="Cambria" panose="02040503050406030204" pitchFamily="18" charset="0"/>
                <a:ea typeface="Cambria" panose="02040503050406030204" pitchFamily="18" charset="0"/>
              </a:rPr>
              <a:t>Android Studio </a:t>
            </a:r>
            <a:r>
              <a:rPr lang="en-US" sz="1600" dirty="0" smtClean="0">
                <a:latin typeface="Cambria" panose="02040503050406030204" pitchFamily="18" charset="0"/>
                <a:ea typeface="Cambria" panose="02040503050406030204" pitchFamily="18" charset="0"/>
              </a:rPr>
              <a:t>installed</a:t>
            </a:r>
          </a:p>
          <a:p>
            <a:pPr marL="1085850" lvl="2">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0" indent="0">
              <a:buNone/>
            </a:pPr>
            <a:r>
              <a:rPr lang="en-US" sz="2000" dirty="0" smtClean="0">
                <a:solidFill>
                  <a:schemeClr val="accent3">
                    <a:lumMod val="75000"/>
                  </a:schemeClr>
                </a:solidFill>
                <a:latin typeface="Cambria" panose="02040503050406030204" pitchFamily="18" charset="0"/>
                <a:ea typeface="Cambria" panose="02040503050406030204" pitchFamily="18" charset="0"/>
              </a:rPr>
              <a:t>	Application Requirement</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Android version 5.1(Lollipop onwards)</a:t>
            </a:r>
          </a:p>
          <a:p>
            <a:pPr lvl="2">
              <a:buFont typeface="Wingdings" panose="05000000000000000000" pitchFamily="2" charset="2"/>
              <a:buChar char="Ø"/>
            </a:pPr>
            <a:r>
              <a:rPr lang="en-US" sz="1600" dirty="0" smtClean="0">
                <a:latin typeface="Cambria" panose="02040503050406030204" pitchFamily="18" charset="0"/>
                <a:ea typeface="Cambria" panose="02040503050406030204" pitchFamily="18" charset="0"/>
              </a:rPr>
              <a:t>2GB RAM &amp; </a:t>
            </a:r>
            <a:r>
              <a:rPr lang="en-US" sz="1600" dirty="0" smtClean="0">
                <a:latin typeface="Cambria" panose="02040503050406030204" pitchFamily="18" charset="0"/>
                <a:ea typeface="Cambria" panose="02040503050406030204" pitchFamily="18" charset="0"/>
              </a:rPr>
              <a:t>Above</a:t>
            </a:r>
            <a:endParaRPr lang="en-US" sz="1600" dirty="0" smtClean="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6323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35B5-1F1F-4BCD-AFD9-DDA7EB3B7518}"/>
              </a:ext>
            </a:extLst>
          </p:cNvPr>
          <p:cNvSpPr>
            <a:spLocks noGrp="1"/>
          </p:cNvSpPr>
          <p:nvPr>
            <p:ph type="title"/>
          </p:nvPr>
        </p:nvSpPr>
        <p:spPr>
          <a:xfrm>
            <a:off x="1071418" y="973668"/>
            <a:ext cx="8844949" cy="706964"/>
          </a:xfrm>
        </p:spPr>
        <p:txBody>
          <a:bodyPr/>
          <a:lstStyle/>
          <a:p>
            <a:r>
              <a:rPr lang="en-GB" cap="all" dirty="0">
                <a:latin typeface="Cambria"/>
                <a:ea typeface="+mj-lt"/>
                <a:cs typeface="+mj-lt"/>
              </a:rPr>
              <a:t>PROPOSED WORK</a:t>
            </a:r>
            <a:endParaRPr lang="en-US" dirty="0">
              <a:latin typeface="Cambria"/>
            </a:endParaRPr>
          </a:p>
        </p:txBody>
      </p:sp>
      <p:sp>
        <p:nvSpPr>
          <p:cNvPr id="3" name="Content Placeholder 2">
            <a:extLst>
              <a:ext uri="{FF2B5EF4-FFF2-40B4-BE49-F238E27FC236}">
                <a16:creationId xmlns:a16="http://schemas.microsoft.com/office/drawing/2014/main" id="{3E696AAD-0006-438F-99FC-22B60E4FA5D9}"/>
              </a:ext>
            </a:extLst>
          </p:cNvPr>
          <p:cNvSpPr>
            <a:spLocks noGrp="1"/>
          </p:cNvSpPr>
          <p:nvPr>
            <p:ph idx="1"/>
          </p:nvPr>
        </p:nvSpPr>
        <p:spPr>
          <a:xfrm>
            <a:off x="633037" y="2603500"/>
            <a:ext cx="10808945" cy="3416300"/>
          </a:xfrm>
        </p:spPr>
        <p:txBody>
          <a:bodyPr vert="horz" lIns="91440" tIns="45720" rIns="91440" bIns="45720" rtlCol="0" anchor="t">
            <a:normAutofit/>
          </a:bodyPr>
          <a:lstStyle/>
          <a:p>
            <a:pPr marL="0" indent="0" algn="just">
              <a:buNone/>
            </a:pPr>
            <a:r>
              <a:rPr lang="en-GB" sz="2000" dirty="0">
                <a:latin typeface="Cambria"/>
                <a:ea typeface="+mn-lt"/>
                <a:cs typeface="+mn-lt"/>
              </a:rPr>
              <a:t>          </a:t>
            </a:r>
            <a:r>
              <a:rPr lang="en-GB" sz="2000" dirty="0" smtClean="0">
                <a:latin typeface="Cambria"/>
                <a:ea typeface="+mn-lt"/>
                <a:cs typeface="+mn-lt"/>
              </a:rPr>
              <a:t>The user </a:t>
            </a:r>
            <a:r>
              <a:rPr lang="en-GB" sz="2000" dirty="0">
                <a:latin typeface="Cambria"/>
                <a:ea typeface="+mn-lt"/>
                <a:cs typeface="+mn-lt"/>
              </a:rPr>
              <a:t>will scan the item which he wants to purchase with the help of a scanner provided by this app. After scanning the item a web service will get called which will create a connection with the database of the shop. As the connection is established, the user is now synched with the database and information related to that item is provided to him. In this whole procedure the overall time of scanning of individual items is saved and thus reducing the time of the shopping.</a:t>
            </a:r>
            <a:endParaRPr lang="en-US" dirty="0"/>
          </a:p>
          <a:p>
            <a:pPr marL="0" indent="0" algn="just">
              <a:buNone/>
            </a:pPr>
            <a:r>
              <a:rPr lang="en-GB" sz="2000" dirty="0">
                <a:latin typeface="Cambria"/>
              </a:rPr>
              <a:t>T</a:t>
            </a:r>
            <a:r>
              <a:rPr lang="en-GB" sz="2000" dirty="0">
                <a:latin typeface="Cambria"/>
                <a:ea typeface="+mn-lt"/>
                <a:cs typeface="+mn-lt"/>
              </a:rPr>
              <a:t>he assumptions for the app are-</a:t>
            </a:r>
            <a:endParaRPr lang="en-GB" sz="2000" dirty="0">
              <a:latin typeface="Cambria"/>
            </a:endParaRPr>
          </a:p>
          <a:p>
            <a:pPr lvl="1">
              <a:buFont typeface="Arial" charset="2"/>
              <a:buChar char="•"/>
            </a:pPr>
            <a:r>
              <a:rPr lang="en-GB" sz="1800" dirty="0">
                <a:latin typeface="Cambria" panose="02040503050406030204" pitchFamily="18" charset="0"/>
                <a:ea typeface="Cambria" panose="02040503050406030204" pitchFamily="18" charset="0"/>
                <a:cs typeface="+mn-lt"/>
              </a:rPr>
              <a:t>Shop has Wi-Fi facility</a:t>
            </a:r>
            <a:endParaRPr lang="en-GB" sz="1800" dirty="0">
              <a:latin typeface="Cambria" panose="02040503050406030204" pitchFamily="18" charset="0"/>
              <a:ea typeface="Cambria" panose="02040503050406030204" pitchFamily="18" charset="0"/>
            </a:endParaRPr>
          </a:p>
          <a:p>
            <a:pPr lvl="1" algn="just">
              <a:buFont typeface="Arial" charset="2"/>
              <a:buChar char="•"/>
            </a:pPr>
            <a:r>
              <a:rPr lang="en-GB" sz="1800" dirty="0">
                <a:latin typeface="Cambria" panose="02040503050406030204" pitchFamily="18" charset="0"/>
                <a:ea typeface="Cambria" panose="02040503050406030204" pitchFamily="18" charset="0"/>
                <a:cs typeface="+mn-lt"/>
              </a:rPr>
              <a:t>User has installed the </a:t>
            </a:r>
            <a:r>
              <a:rPr lang="en-GB" sz="1800" dirty="0" smtClean="0">
                <a:latin typeface="Cambria" panose="02040503050406030204" pitchFamily="18" charset="0"/>
                <a:ea typeface="Cambria" panose="02040503050406030204" pitchFamily="18" charset="0"/>
                <a:cs typeface="+mn-lt"/>
              </a:rPr>
              <a:t>app in their Mobile</a:t>
            </a:r>
            <a:endParaRPr lang="en-GB" sz="1800"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8815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982</TotalTime>
  <Words>152</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 Light</vt:lpstr>
      <vt:lpstr>Calisto MT</vt:lpstr>
      <vt:lpstr>Cambria</vt:lpstr>
      <vt:lpstr>Century Gothic</vt:lpstr>
      <vt:lpstr>Comic Sans MS</vt:lpstr>
      <vt:lpstr>Franklin Gothic Medium</vt:lpstr>
      <vt:lpstr>Wingdings</vt:lpstr>
      <vt:lpstr>Wingdings 3</vt:lpstr>
      <vt:lpstr>Ion Boardroom</vt:lpstr>
      <vt:lpstr>Welcome To                    Quick Shopping                                                                                                     (Android Application)</vt:lpstr>
      <vt:lpstr>Guide Teacher  : Mrs. Nibedita Rout  Student Name  : Purnendu Sahoo Regd.No         :  1905106019</vt:lpstr>
      <vt:lpstr>CONTENT</vt:lpstr>
      <vt:lpstr>INTRODUCTION</vt:lpstr>
      <vt:lpstr>AIM OF PROJECT</vt:lpstr>
      <vt:lpstr>PowerPoint Presentation</vt:lpstr>
      <vt:lpstr>PowerPoint Presentation</vt:lpstr>
      <vt:lpstr>TECHNOLOGY USED</vt:lpstr>
      <vt:lpstr>PROPOSED WORK</vt:lpstr>
      <vt:lpstr>FUNCTIONALITY</vt:lpstr>
      <vt:lpstr>SIGN UP</vt:lpstr>
      <vt:lpstr>LOG IN</vt:lpstr>
      <vt:lpstr>DASHBOARD</vt:lpstr>
      <vt:lpstr>ADD PRODUCT</vt:lpstr>
      <vt:lpstr>DELETE ITEM</vt:lpstr>
      <vt:lpstr>SCAN ITEM</vt:lpstr>
      <vt:lpstr>INVENTORY VIEW</vt:lpstr>
      <vt:lpstr>PAYMENT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Purnendu Sahoo</dc:creator>
  <cp:lastModifiedBy>Purnendu Sahoo</cp:lastModifiedBy>
  <cp:revision>39</cp:revision>
  <dcterms:created xsi:type="dcterms:W3CDTF">2020-12-24T16:52:56Z</dcterms:created>
  <dcterms:modified xsi:type="dcterms:W3CDTF">2021-02-06T06:51:41Z</dcterms:modified>
</cp:coreProperties>
</file>