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7.3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8" r:id="rId2"/>
    <p:sldId id="260" r:id="rId3"/>
  </p:sldIdLst>
  <p:sldSz cx="9575800" cy="53848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52E82FC-5681-4440-B687-6DE5B46E749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E2749E-7AC3-40CE-8423-7BD8F6C053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8BC416-79E4-4D29-A7A3-3969C5029F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968C814-C5A6-4B85-93A7-28308A619B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764CB9-E1E2-440D-9579-1EFF6397F5B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5FB9BF5-1554-4B64-98EC-477807E327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2ABE380-BBF8-45D5-A1FF-B91F1216799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D2E78F6-8A90-4F63-8A78-DDAEF82F3B3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38FDFB6-7149-44D5-99BF-1F705328DF4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727D7B4-8A61-40B2-9EC2-82319D4D872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92B43B0-777E-4F57-BF51-CAFC16FA3A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Relationship Id="rId4" Type="http://schemas.openxmlformats.org/officeDocument/2006/relationships/image" Target="../media/image3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png" /><Relationship Id="rId3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43637" y="0"/>
            <a:ext cx="4125574" cy="2638552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143637" y="2638552"/>
            <a:ext cx="4125574" cy="2638552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4"/>
          <a:stretch>
            <a:fillRect/>
          </a:stretch>
        </p:blipFill>
        <p:spPr>
          <a:xfrm>
            <a:off x="4269211" y="0"/>
            <a:ext cx="4875678" cy="5277104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43637" y="53848"/>
            <a:ext cx="9001252" cy="3518069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143637" y="3571918"/>
            <a:ext cx="9001252" cy="1759035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7.03.22"/>
  <p:tag name="AS_TITLE" val="Aspose.Slides for .NET 4.0 Client Profile"/>
  <p:tag name="AS_VERSION" val="17.3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Ýêðàí (4:3)</PresentationFormat>
  <Paragraphs>0</Paragraphs>
  <Slides>2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3">
      <vt:lpstr>Office Theme</vt:lpstr>
      <vt:lpstr>Slide 1</vt:lpstr>
      <vt:lpstr>Slide 2</vt:lpstr>
    </vt:vector>
  </TitlesOfParts>
  <LinksUpToDate>0</LinksUpToDate>
  <SharedDoc>0</SharedDoc>
  <HyperlinksChanged>0</HyperlinksChanged>
  <Application>Aspose.Slides for .NET</Application>
  <AppVersion>17.0300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2019-04-09T20:26:25.434</cp:lastPrinted>
  <dcterms:created xsi:type="dcterms:W3CDTF">2019-04-10T00:26:25Z</dcterms:created>
  <dcterms:modified xsi:type="dcterms:W3CDTF">2019-04-10T00:26:26Z</dcterms:modified>
</cp:coreProperties>
</file>