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B57-C75A-45BB-AB1A-689BCEE2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50BA-06B7-4DA6-B570-8891B17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BF8D-5982-47F5-B9BB-8C0D93A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CC1-E2A2-4748-ADB0-BA9EB9FB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317-F2B0-4773-918B-96A05DD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9AC-ED3A-4334-BBDB-9A49E9F8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789-E3BE-4126-8643-8BC86D38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5781-2A09-4E07-A61E-31A0A79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7A9F-3B43-4D51-BCF4-182BCA78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3EE3-0EC9-47B2-89D9-F4326E0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C01F-B231-421E-A813-CB55F47F9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0CBFF-55E7-4788-9911-4486895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5393-4BAD-4B7F-9840-EF0929EF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9DEA-1FB8-4EF6-B8FC-463A1E7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3B3C-8A4C-490D-98B4-5C8A7869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1CA3-585D-40CD-B77B-0A0EC7E3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600E-88F5-47BF-BF37-CDEAB6BE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F8E-EABD-4309-A78A-61B2E475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91F9-930D-45F0-9D7B-49269B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DB8B-CB1B-42F7-87E2-E2601811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C44-FB0A-4087-9887-57CD444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EC29-0338-4AA2-A041-DB515878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1C27-001B-4A3A-B5A0-1E595E8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3935-58E0-4E32-9B1F-8BB112D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68CF-8464-4947-BB23-073A29A0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3EA-F793-4FF4-996B-6BB6E98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829A-C47E-481C-9B87-5585986B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C29F-5AE7-4E16-83AD-1890A585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EB28-18E9-409A-BC43-13A16E4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0B09-1ABB-4B8C-A995-D8EC8B8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4073-74A2-4E49-950D-31062DB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FD41-1763-4F71-9F46-73CAE4EB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2424-72B2-4604-8F6D-E520612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9308-72FE-4598-BD7B-0637B45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2735-2459-4369-B1BC-6118D09D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7687-03E5-479B-A18F-0CDD52D1D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7F0-3A31-4C13-82E2-3DFFD63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77A04-41F9-473A-8419-5C0BBF3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BCF1-31E3-48C7-95C5-1E3F443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3F6-59BC-4C07-82F0-D6D5160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C43E2-5333-452D-909B-CB8D846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5BB5-37CD-4666-A102-6202A26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66D9-7E6A-42C5-BDC2-C86B28F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1537-4A34-46D8-95E4-D44CAAB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ABFD-5BCB-4EAC-8DFE-EA49DFB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B1E2-22BA-4E42-AE01-6A17100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207-D5FA-4368-984B-A96614C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9B02-EFEE-4D59-9E4D-0EC70C8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1B7-A66F-4708-A58F-FE0C49F0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FAE5-1461-4979-89C8-6F686DE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C68D-DCDD-4AC5-B18F-74DDC4A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78C4-6597-4791-BB37-9B845E9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800-251A-453A-800F-277C5FA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AE2A-F919-4FE3-98BE-C91449D45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C03D-3654-4D05-9076-F14EA91E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3E584-328F-44D2-BF1C-907BD50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B785-2DA7-487D-8710-2F01A56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1D8D-0B58-46B4-9F0E-51823E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027-3848-46DE-A419-360C48AC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2EFB-0910-43EE-ADC0-D05C90D2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8F84-A410-4CF7-AA7C-6E4650DC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09F2-9E3D-4F52-AEF3-63E806BB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CF6C-7B04-4D40-8205-92FDE27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.qlikcloud.com/hub/persona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D0E-0875-4C19-A7D2-9E2E32BB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Dining Out : Places to eat near University of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DD03-2AC0-4ACC-9347-52B7A8E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/>
              <a:t>Purnima Chandel and Swati Madan</a:t>
            </a:r>
            <a:endParaRPr lang="en-US" sz="2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C27C8-076A-4449-A21D-16D21806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2" b="12700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61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C1439-3C7F-4C41-9D5A-D541C64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GARTNER MAGIC QUADRANT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09802-38D7-4DE2-8F08-6039202E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7" y="961812"/>
            <a:ext cx="49433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F72A-C95B-4A9E-BE2E-FA8DD715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1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A1BE-8ED3-47BD-80AC-099BB05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A3CC-7E3C-4D1A-9C92-58C3F0A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exploring two visualization tools – Power BI and </a:t>
            </a:r>
            <a:r>
              <a:rPr lang="en-US" sz="2000" dirty="0" err="1"/>
              <a:t>Qliksense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We used Yelp API to determine which restaurants are most popular near University of Toronto.</a:t>
            </a:r>
          </a:p>
          <a:p>
            <a:pPr marL="0" indent="0">
              <a:buNone/>
            </a:pPr>
            <a:r>
              <a:rPr lang="en-US" sz="2000" dirty="0"/>
              <a:t> We would like to know where the </a:t>
            </a:r>
            <a:r>
              <a:rPr lang="en-US" sz="2000" dirty="0" err="1"/>
              <a:t>UofT</a:t>
            </a:r>
            <a:r>
              <a:rPr lang="en-US" sz="2000" dirty="0"/>
              <a:t> campus community gets their sustenance and visualize the data in Power BI and </a:t>
            </a:r>
            <a:r>
              <a:rPr lang="en-US" sz="2000" dirty="0" err="1"/>
              <a:t>Qliksense</a:t>
            </a:r>
            <a:r>
              <a:rPr lang="en-US" sz="2000" dirty="0"/>
              <a:t> and draw a comparison between the two</a:t>
            </a:r>
            <a:r>
              <a:rPr lang="en-US" sz="1800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4082-13A3-473F-BB30-7A546AF9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37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690-8534-4A68-8CA0-6CAD010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3927-3B4D-49B3-98F2-1ED82E84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Which restaurants are closest to our location?</a:t>
            </a:r>
          </a:p>
          <a:p>
            <a:pPr lvl="0"/>
            <a:r>
              <a:rPr lang="en-US" sz="1800"/>
              <a:t>Which restaurants are most affordable?</a:t>
            </a:r>
          </a:p>
          <a:p>
            <a:pPr lvl="0"/>
            <a:r>
              <a:rPr lang="en-US" sz="1800"/>
              <a:t>Which restaurants are the most popular by rating among the community?</a:t>
            </a:r>
          </a:p>
          <a:p>
            <a:pPr lvl="0"/>
            <a:r>
              <a:rPr lang="en-US" sz="1800"/>
              <a:t>What is the overall sentiments for the restaurants by the community?</a:t>
            </a:r>
          </a:p>
          <a:p>
            <a:pPr lvl="0"/>
            <a:r>
              <a:rPr lang="en-US" sz="1800"/>
              <a:t>Which restaurant had the most reviews?</a:t>
            </a:r>
          </a:p>
          <a:p>
            <a:pPr lvl="0"/>
            <a:r>
              <a:rPr lang="en-US" sz="1800"/>
              <a:t>What are the differences between PowerBI and Qliksense?</a:t>
            </a:r>
          </a:p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late with a fork and knife&#10;&#10;Description automatically generated">
            <a:extLst>
              <a:ext uri="{FF2B5EF4-FFF2-40B4-BE49-F238E27FC236}">
                <a16:creationId xmlns:a16="http://schemas.microsoft.com/office/drawing/2014/main" id="{C4FE127E-E6BF-4922-A69F-96606EFD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17711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86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A65-C69B-42B4-810B-6DF6783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2801F3BE-CFF2-49B6-9E37-5EF503A5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60" y="1612265"/>
            <a:ext cx="2100996" cy="167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8C549-92BF-4B4B-8A27-E1936269CD68}"/>
              </a:ext>
            </a:extLst>
          </p:cNvPr>
          <p:cNvSpPr txBox="1"/>
          <p:nvPr/>
        </p:nvSpPr>
        <p:spPr>
          <a:xfrm>
            <a:off x="680720" y="3769360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YELP 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7F766F-7C60-493E-96F7-F73B3F740F49}"/>
              </a:ext>
            </a:extLst>
          </p:cNvPr>
          <p:cNvCxnSpPr>
            <a:cxnSpLocks/>
          </p:cNvCxnSpPr>
          <p:nvPr/>
        </p:nvCxnSpPr>
        <p:spPr>
          <a:xfrm>
            <a:off x="2560228" y="2456179"/>
            <a:ext cx="1035218" cy="68561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E7A1DF1-9621-4729-9876-D07BF967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46" y="2427967"/>
            <a:ext cx="2672912" cy="1337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1DDBB9-1DC3-435C-989F-F68F7802B19B}"/>
              </a:ext>
            </a:extLst>
          </p:cNvPr>
          <p:cNvSpPr txBox="1"/>
          <p:nvPr/>
        </p:nvSpPr>
        <p:spPr>
          <a:xfrm>
            <a:off x="4276725" y="1690688"/>
            <a:ext cx="23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D1163-325A-4F25-A5B4-FC7F04B2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2" y="3852578"/>
            <a:ext cx="3895839" cy="1986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639E3-DDEF-46BD-A5C5-44B7DF0FFB40}"/>
              </a:ext>
            </a:extLst>
          </p:cNvPr>
          <p:cNvSpPr txBox="1"/>
          <p:nvPr/>
        </p:nvSpPr>
        <p:spPr>
          <a:xfrm>
            <a:off x="7952032" y="6123543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Qliksense</a:t>
            </a:r>
            <a:r>
              <a:rPr lang="en-US" dirty="0">
                <a:solidFill>
                  <a:schemeClr val="bg1"/>
                </a:solidFill>
              </a:rPr>
              <a:t> Dashboard</a:t>
            </a: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70FE-3FBD-4C3C-9E31-00D7C4E8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72" y="1056817"/>
            <a:ext cx="3970930" cy="2389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2025E6F-A6DD-446E-B85C-20D8C352BCE0}"/>
              </a:ext>
            </a:extLst>
          </p:cNvPr>
          <p:cNvSpPr txBox="1"/>
          <p:nvPr/>
        </p:nvSpPr>
        <p:spPr>
          <a:xfrm>
            <a:off x="7845717" y="452937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CC1BA2D-34F7-48AF-81E0-80BA91BA7185}"/>
              </a:ext>
            </a:extLst>
          </p:cNvPr>
          <p:cNvCxnSpPr/>
          <p:nvPr/>
        </p:nvCxnSpPr>
        <p:spPr>
          <a:xfrm rot="5400000" flipH="1" flipV="1">
            <a:off x="6494081" y="3135694"/>
            <a:ext cx="393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AFBA54-D1F1-4940-93DC-4C12CA4FD16E}"/>
              </a:ext>
            </a:extLst>
          </p:cNvPr>
          <p:cNvCxnSpPr>
            <a:cxnSpLocks/>
          </p:cNvCxnSpPr>
          <p:nvPr/>
        </p:nvCxnSpPr>
        <p:spPr>
          <a:xfrm>
            <a:off x="6300929" y="3291840"/>
            <a:ext cx="1683674" cy="174932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6DC0B6-5056-43EF-8800-37D4F207F2AF}"/>
              </a:ext>
            </a:extLst>
          </p:cNvPr>
          <p:cNvCxnSpPr>
            <a:cxnSpLocks/>
          </p:cNvCxnSpPr>
          <p:nvPr/>
        </p:nvCxnSpPr>
        <p:spPr>
          <a:xfrm flipV="1">
            <a:off x="6237424" y="1831786"/>
            <a:ext cx="1683674" cy="112904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49D9-EBC7-489E-A110-ED745FDB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7EF20-C5B8-4536-A015-28B528FD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71613"/>
            <a:ext cx="10515599" cy="5186361"/>
          </a:xfrm>
        </p:spPr>
      </p:pic>
    </p:spTree>
    <p:extLst>
      <p:ext uri="{BB962C8B-B14F-4D97-AF65-F5344CB8AC3E}">
        <p14:creationId xmlns:p14="http://schemas.microsoft.com/office/powerpoint/2010/main" val="4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1981-6D56-4D4C-8837-FD5B284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1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14F8B-DE27-4456-BF0F-257EDFEC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" y="1400176"/>
            <a:ext cx="10908341" cy="5485336"/>
          </a:xfrm>
        </p:spPr>
      </p:pic>
    </p:spTree>
    <p:extLst>
      <p:ext uri="{BB962C8B-B14F-4D97-AF65-F5344CB8AC3E}">
        <p14:creationId xmlns:p14="http://schemas.microsoft.com/office/powerpoint/2010/main" val="36660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940434" y="1695314"/>
            <a:ext cx="4382770" cy="2803045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40434" y="4498360"/>
            <a:ext cx="4566286" cy="214056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244591" y="1777632"/>
            <a:ext cx="5099684" cy="49422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A6AA1E-A8DE-4376-B198-74763CF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815975"/>
          </a:xfrm>
        </p:spPr>
        <p:txBody>
          <a:bodyPr>
            <a:normAutofit fontScale="90000"/>
          </a:bodyPr>
          <a:lstStyle/>
          <a:p>
            <a:r>
              <a:rPr lang="en-US" dirty="0"/>
              <a:t>QLIKSENSE DASHBOARD</a:t>
            </a:r>
            <a:br>
              <a:rPr lang="en-US" dirty="0"/>
            </a:br>
            <a:r>
              <a:rPr lang="en-US" sz="2700" dirty="0">
                <a:hlinkClick r:id="rId5"/>
              </a:rPr>
              <a:t>https://us.qlikcloud.com/hub/personal</a:t>
            </a: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" y="1352551"/>
            <a:ext cx="11003280" cy="343027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799744"/>
            <a:ext cx="10515600" cy="19988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997E0B-9B24-43AA-8815-384ABE7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QLIKSENSE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1FB6-1A13-4900-BB89-26B33898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64467"/>
              </p:ext>
            </p:extLst>
          </p:nvPr>
        </p:nvGraphicFramePr>
        <p:xfrm>
          <a:off x="1085851" y="729191"/>
          <a:ext cx="9102723" cy="500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4">
                  <a:extLst>
                    <a:ext uri="{9D8B030D-6E8A-4147-A177-3AD203B41FA5}">
                      <a16:colId xmlns:a16="http://schemas.microsoft.com/office/drawing/2014/main" val="361605207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124378783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4145957832"/>
                    </a:ext>
                  </a:extLst>
                </a:gridCol>
              </a:tblGrid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QLIKSENSE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9288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DATA LOAD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7372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39655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2727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CLOUD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FOR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SHARE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8228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ADJUSTING DIFF 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4023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DATA 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7280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PRINT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986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NULL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78351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PIVOT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5373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DRILL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Dining Out : Places to eat near University of Toronto</vt:lpstr>
      <vt:lpstr>Project Description</vt:lpstr>
      <vt:lpstr>Research Questions</vt:lpstr>
      <vt:lpstr>Methods</vt:lpstr>
      <vt:lpstr>POWER BI DASHBOARD</vt:lpstr>
      <vt:lpstr>POWER BI DASHBOARD</vt:lpstr>
      <vt:lpstr>QLIKSENSE DASHBOARD https://us.qlikcloud.com/hub/personal</vt:lpstr>
      <vt:lpstr>QLIKSENSE DASHBOARD</vt:lpstr>
      <vt:lpstr>PowerPoint Presentation</vt:lpstr>
      <vt:lpstr>GARTNER MAGIC QUADRANT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Out : Places to eat near University of Toronto</dc:title>
  <dc:creator>swati madan</dc:creator>
  <cp:lastModifiedBy>swati madan</cp:lastModifiedBy>
  <cp:revision>2</cp:revision>
  <dcterms:created xsi:type="dcterms:W3CDTF">2019-04-12T00:32:47Z</dcterms:created>
  <dcterms:modified xsi:type="dcterms:W3CDTF">2019-04-12T00:48:43Z</dcterms:modified>
</cp:coreProperties>
</file>